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r="-208" b="-451"/>
          <a:stretch/>
        </p:blipFill>
        <p:spPr>
          <a:xfrm>
            <a:off x="0" y="-1248884"/>
            <a:ext cx="13058588" cy="867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0" y="344905"/>
            <a:ext cx="5750058" cy="6652845"/>
          </a:xfrm>
          <a:prstGeom prst="rect">
            <a:avLst/>
          </a:prstGeom>
          <a:solidFill>
            <a:srgbClr val="6CC9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C9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8084" y="1780237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br>
              <a:rPr lang="en-US" sz="4800" b="1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38084" y="6276504"/>
            <a:ext cx="5066323" cy="51881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002B54"/>
                </a:solidFill>
                <a:latin typeface="Arial" charset="0"/>
                <a:ea typeface="Arial" charset="0"/>
                <a:cs typeface="Arial" charset="0"/>
              </a:rPr>
              <a:t>Department / School / Faculty</a:t>
            </a:r>
            <a:endParaRPr lang="en-CA" sz="2400" dirty="0">
              <a:solidFill>
                <a:srgbClr val="002B5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543280"/>
            <a:ext cx="6096000" cy="1454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26550" y="5418173"/>
            <a:ext cx="7130408" cy="114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Title  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39</cp:revision>
  <dcterms:created xsi:type="dcterms:W3CDTF">2014-06-02T19:20:13Z</dcterms:created>
  <dcterms:modified xsi:type="dcterms:W3CDTF">2016-02-16T22:34:34Z</dcterms:modified>
</cp:coreProperties>
</file>