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3799" y="-48734"/>
            <a:ext cx="15837802" cy="74126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2176" y="0"/>
            <a:ext cx="5569339" cy="7315200"/>
          </a:xfrm>
          <a:prstGeom prst="rect">
            <a:avLst/>
          </a:prstGeom>
          <a:solidFill>
            <a:srgbClr val="9A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5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38477" y="734581"/>
            <a:ext cx="5163038" cy="52457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rgbClr val="00425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938477" y="6453034"/>
            <a:ext cx="5066323" cy="51881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Department / School / Faculty</a:t>
            </a:r>
            <a:endParaRPr lang="en-CA" sz="2400" dirty="0">
              <a:solidFill>
                <a:srgbClr val="00425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9937" y="5407463"/>
            <a:ext cx="5354431" cy="14544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1768" y="5270756"/>
            <a:ext cx="7130408" cy="11457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3600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3600" b="1" dirty="0" smtClean="0">
                <a:solidFill>
                  <a:srgbClr val="FFCF00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3600" b="1" dirty="0">
              <a:solidFill>
                <a:srgbClr val="FFCF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Title  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36</cp:revision>
  <dcterms:created xsi:type="dcterms:W3CDTF">2014-06-02T19:20:13Z</dcterms:created>
  <dcterms:modified xsi:type="dcterms:W3CDTF">2016-02-16T22:24:49Z</dcterms:modified>
</cp:coreProperties>
</file>