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3004800" cy="7315200"/>
  <p:notesSz cx="6858000" cy="9144000"/>
  <p:defaultTextStyle>
    <a:defPPr>
      <a:defRPr lang="en-US"/>
    </a:defPPr>
    <a:lvl1pPr marL="0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487650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975299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1462949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1950598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2438248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2925897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3413547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3901196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A"/>
    <a:srgbClr val="004255"/>
    <a:srgbClr val="9AB5C0"/>
    <a:srgbClr val="FFCF00"/>
    <a:srgbClr val="6CC9C8"/>
    <a:srgbClr val="D3D2C5"/>
    <a:srgbClr val="002B54"/>
    <a:srgbClr val="959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0" autoAdjust="0"/>
    <p:restoredTop sz="96825"/>
  </p:normalViewPr>
  <p:slideViewPr>
    <p:cSldViewPr snapToGrid="0">
      <p:cViewPr varScale="1">
        <p:scale>
          <a:sx n="153" d="100"/>
          <a:sy n="153" d="100"/>
        </p:scale>
        <p:origin x="168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1150" y="582635"/>
            <a:ext cx="1127762" cy="16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9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1150" y="582635"/>
            <a:ext cx="1127762" cy="16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3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3101515" cy="7398328"/>
          </a:xfrm>
          <a:prstGeom prst="rect">
            <a:avLst/>
          </a:prstGeom>
          <a:solidFill>
            <a:srgbClr val="0042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25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23216" y="3581216"/>
            <a:ext cx="5163038" cy="211302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en-US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Time</a:t>
            </a:r>
            <a:b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Place</a:t>
            </a:r>
            <a:endParaRPr lang="en-CA" sz="3600" dirty="0">
              <a:solidFill>
                <a:srgbClr val="6CC9C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917336" y="6424409"/>
            <a:ext cx="4472690" cy="43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err="1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tru.ca</a:t>
            </a:r>
            <a: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3600" b="1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website</a:t>
            </a:r>
            <a:endParaRPr lang="en-CA" sz="3600" b="1" dirty="0">
              <a:solidFill>
                <a:srgbClr val="6CC9C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3216" y="718894"/>
            <a:ext cx="112161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en-US" sz="18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3216" y="6274041"/>
            <a:ext cx="11566810" cy="45719"/>
          </a:xfrm>
          <a:prstGeom prst="rect">
            <a:avLst/>
          </a:prstGeom>
          <a:solidFill>
            <a:srgbClr val="6CC9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2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Arial</vt:lpstr>
      <vt:lpstr>Office Theme</vt:lpstr>
      <vt:lpstr>Date Time Place</vt:lpstr>
    </vt:vector>
  </TitlesOfParts>
  <Company>Thompson Rivers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Verhoeff</dc:creator>
  <cp:lastModifiedBy>Microsoft Office User</cp:lastModifiedBy>
  <cp:revision>37</cp:revision>
  <dcterms:created xsi:type="dcterms:W3CDTF">2014-06-02T19:20:13Z</dcterms:created>
  <dcterms:modified xsi:type="dcterms:W3CDTF">2016-02-16T22:20:30Z</dcterms:modified>
</cp:coreProperties>
</file>