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13004800" cy="7315200"/>
  <p:notesSz cx="6858000" cy="9144000"/>
  <p:defaultTextStyle>
    <a:defPPr>
      <a:defRPr lang="en-US"/>
    </a:defPPr>
    <a:lvl1pPr marL="0" algn="l" defTabSz="975299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1pPr>
    <a:lvl2pPr marL="487650" algn="l" defTabSz="975299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2pPr>
    <a:lvl3pPr marL="975299" algn="l" defTabSz="975299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3pPr>
    <a:lvl4pPr marL="1462949" algn="l" defTabSz="975299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4pPr>
    <a:lvl5pPr marL="1950598" algn="l" defTabSz="975299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5pPr>
    <a:lvl6pPr marL="2438248" algn="l" defTabSz="975299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6pPr>
    <a:lvl7pPr marL="2925897" algn="l" defTabSz="975299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7pPr>
    <a:lvl8pPr marL="3413547" algn="l" defTabSz="975299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8pPr>
    <a:lvl9pPr marL="3901196" algn="l" defTabSz="975299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6EA"/>
    <a:srgbClr val="004255"/>
    <a:srgbClr val="9AB5C0"/>
    <a:srgbClr val="FFCF00"/>
    <a:srgbClr val="6CC9C8"/>
    <a:srgbClr val="D3D2C5"/>
    <a:srgbClr val="002B54"/>
    <a:srgbClr val="959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69" autoAdjust="0"/>
    <p:restoredTop sz="96825"/>
  </p:normalViewPr>
  <p:slideViewPr>
    <p:cSldViewPr snapToGrid="0">
      <p:cViewPr varScale="1">
        <p:scale>
          <a:sx n="194" d="100"/>
          <a:sy n="194" d="100"/>
        </p:scale>
        <p:origin x="3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1150" y="582635"/>
            <a:ext cx="1127762" cy="163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896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NUL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1150" y="582635"/>
            <a:ext cx="1127762" cy="163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3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8880" y="-306873"/>
            <a:ext cx="13125982" cy="564854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-30674" y="3901001"/>
            <a:ext cx="13132189" cy="3497327"/>
          </a:xfrm>
          <a:prstGeom prst="rect">
            <a:avLst/>
          </a:prstGeom>
          <a:solidFill>
            <a:srgbClr val="004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425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83918" y="4522163"/>
            <a:ext cx="5163038" cy="524576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rgbClr val="6CC9C8"/>
                </a:solidFill>
                <a:latin typeface="Arial" charset="0"/>
                <a:ea typeface="Arial" charset="0"/>
                <a:cs typeface="Arial" charset="0"/>
              </a:rPr>
              <a:t>Date</a:t>
            </a:r>
            <a:r>
              <a:rPr lang="en-US" dirty="0" smtClean="0">
                <a:solidFill>
                  <a:srgbClr val="6CC9C8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 smtClean="0">
                <a:solidFill>
                  <a:srgbClr val="6CC9C8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3600" dirty="0" smtClean="0">
                <a:solidFill>
                  <a:srgbClr val="6CC9C8"/>
                </a:solidFill>
                <a:latin typeface="Arial" charset="0"/>
                <a:ea typeface="Arial" charset="0"/>
                <a:cs typeface="Arial" charset="0"/>
              </a:rPr>
              <a:t>Time</a:t>
            </a:r>
            <a:br>
              <a:rPr lang="en-US" sz="3600" dirty="0" smtClean="0">
                <a:solidFill>
                  <a:srgbClr val="6CC9C8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3600" dirty="0" smtClean="0">
                <a:solidFill>
                  <a:srgbClr val="6CC9C8"/>
                </a:solidFill>
                <a:latin typeface="Arial" charset="0"/>
                <a:ea typeface="Arial" charset="0"/>
                <a:cs typeface="Arial" charset="0"/>
              </a:rPr>
              <a:t>Place</a:t>
            </a:r>
            <a:endParaRPr lang="en-CA" sz="3600" dirty="0">
              <a:solidFill>
                <a:srgbClr val="6CC9C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465155" y="5605565"/>
            <a:ext cx="6719078" cy="107967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7539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 err="1" smtClean="0">
                <a:solidFill>
                  <a:srgbClr val="FFCF00"/>
                </a:solidFill>
                <a:latin typeface="Arial" charset="0"/>
                <a:ea typeface="Arial" charset="0"/>
                <a:cs typeface="Arial" charset="0"/>
              </a:rPr>
              <a:t>tru.ca</a:t>
            </a:r>
            <a:r>
              <a:rPr lang="en-US" sz="4800" dirty="0" smtClean="0">
                <a:solidFill>
                  <a:srgbClr val="FFCF00"/>
                </a:solidFill>
                <a:latin typeface="Arial" charset="0"/>
                <a:ea typeface="Arial" charset="0"/>
                <a:cs typeface="Arial" charset="0"/>
              </a:rPr>
              <a:t>/</a:t>
            </a:r>
            <a:r>
              <a:rPr lang="en-US" sz="4800" b="1" dirty="0" smtClean="0">
                <a:solidFill>
                  <a:srgbClr val="FFCF00"/>
                </a:solidFill>
                <a:latin typeface="Arial" charset="0"/>
                <a:ea typeface="Arial" charset="0"/>
                <a:cs typeface="Arial" charset="0"/>
              </a:rPr>
              <a:t>website</a:t>
            </a:r>
            <a:endParaRPr lang="en-CA" sz="4800" b="1" dirty="0">
              <a:solidFill>
                <a:srgbClr val="FFC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3918" y="2695813"/>
            <a:ext cx="1121610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Title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2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3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Corbel</vt:lpstr>
      <vt:lpstr>Arial</vt:lpstr>
      <vt:lpstr>Office Theme</vt:lpstr>
      <vt:lpstr>Date Time Place</vt:lpstr>
    </vt:vector>
  </TitlesOfParts>
  <Company>Thompson Rivers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Verhoeff</dc:creator>
  <cp:lastModifiedBy>Microsoft Office User</cp:lastModifiedBy>
  <cp:revision>39</cp:revision>
  <dcterms:created xsi:type="dcterms:W3CDTF">2014-06-02T19:20:13Z</dcterms:created>
  <dcterms:modified xsi:type="dcterms:W3CDTF">2016-02-16T22:32:43Z</dcterms:modified>
</cp:coreProperties>
</file>