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82" r:id="rId3"/>
    <p:sldId id="281" r:id="rId4"/>
    <p:sldId id="283" r:id="rId5"/>
    <p:sldId id="264" r:id="rId6"/>
    <p:sldId id="271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64"/>
    <a:srgbClr val="002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70"/>
    <p:restoredTop sz="94714"/>
  </p:normalViewPr>
  <p:slideViewPr>
    <p:cSldViewPr snapToGrid="0" snapToObjects="1">
      <p:cViewPr varScale="1">
        <p:scale>
          <a:sx n="77" d="100"/>
          <a:sy n="77" d="100"/>
        </p:scale>
        <p:origin x="1024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ta Leone" userId="ed20fbdd-af4f-4b85-940e-f415d0e8587c" providerId="ADAL" clId="{CECF4BED-FFCF-4C8B-82CF-92B3EC667F6E}"/>
    <pc:docChg chg="delSld">
      <pc:chgData name="Rita Leone" userId="ed20fbdd-af4f-4b85-940e-f415d0e8587c" providerId="ADAL" clId="{CECF4BED-FFCF-4C8B-82CF-92B3EC667F6E}" dt="2025-01-03T15:56:35.487" v="8" actId="47"/>
      <pc:docMkLst>
        <pc:docMk/>
      </pc:docMkLst>
      <pc:sldChg chg="del">
        <pc:chgData name="Rita Leone" userId="ed20fbdd-af4f-4b85-940e-f415d0e8587c" providerId="ADAL" clId="{CECF4BED-FFCF-4C8B-82CF-92B3EC667F6E}" dt="2025-01-03T15:56:28.021" v="0" actId="47"/>
        <pc:sldMkLst>
          <pc:docMk/>
          <pc:sldMk cId="4272365295" sldId="270"/>
        </pc:sldMkLst>
      </pc:sldChg>
      <pc:sldChg chg="del">
        <pc:chgData name="Rita Leone" userId="ed20fbdd-af4f-4b85-940e-f415d0e8587c" providerId="ADAL" clId="{CECF4BED-FFCF-4C8B-82CF-92B3EC667F6E}" dt="2025-01-03T15:56:29.169" v="1" actId="47"/>
        <pc:sldMkLst>
          <pc:docMk/>
          <pc:sldMk cId="2692622655" sldId="273"/>
        </pc:sldMkLst>
      </pc:sldChg>
      <pc:sldChg chg="del">
        <pc:chgData name="Rita Leone" userId="ed20fbdd-af4f-4b85-940e-f415d0e8587c" providerId="ADAL" clId="{CECF4BED-FFCF-4C8B-82CF-92B3EC667F6E}" dt="2025-01-03T15:56:29.914" v="2" actId="47"/>
        <pc:sldMkLst>
          <pc:docMk/>
          <pc:sldMk cId="177415228" sldId="274"/>
        </pc:sldMkLst>
      </pc:sldChg>
      <pc:sldChg chg="del">
        <pc:chgData name="Rita Leone" userId="ed20fbdd-af4f-4b85-940e-f415d0e8587c" providerId="ADAL" clId="{CECF4BED-FFCF-4C8B-82CF-92B3EC667F6E}" dt="2025-01-03T15:56:30.430" v="3" actId="47"/>
        <pc:sldMkLst>
          <pc:docMk/>
          <pc:sldMk cId="851879045" sldId="275"/>
        </pc:sldMkLst>
      </pc:sldChg>
      <pc:sldChg chg="del">
        <pc:chgData name="Rita Leone" userId="ed20fbdd-af4f-4b85-940e-f415d0e8587c" providerId="ADAL" clId="{CECF4BED-FFCF-4C8B-82CF-92B3EC667F6E}" dt="2025-01-03T15:56:30.952" v="4" actId="47"/>
        <pc:sldMkLst>
          <pc:docMk/>
          <pc:sldMk cId="4046579114" sldId="276"/>
        </pc:sldMkLst>
      </pc:sldChg>
      <pc:sldChg chg="del">
        <pc:chgData name="Rita Leone" userId="ed20fbdd-af4f-4b85-940e-f415d0e8587c" providerId="ADAL" clId="{CECF4BED-FFCF-4C8B-82CF-92B3EC667F6E}" dt="2025-01-03T15:56:32.134" v="5" actId="47"/>
        <pc:sldMkLst>
          <pc:docMk/>
          <pc:sldMk cId="3656582737" sldId="284"/>
        </pc:sldMkLst>
      </pc:sldChg>
      <pc:sldChg chg="del">
        <pc:chgData name="Rita Leone" userId="ed20fbdd-af4f-4b85-940e-f415d0e8587c" providerId="ADAL" clId="{CECF4BED-FFCF-4C8B-82CF-92B3EC667F6E}" dt="2025-01-03T15:56:33.189" v="6" actId="47"/>
        <pc:sldMkLst>
          <pc:docMk/>
          <pc:sldMk cId="805045164" sldId="286"/>
        </pc:sldMkLst>
      </pc:sldChg>
      <pc:sldChg chg="del">
        <pc:chgData name="Rita Leone" userId="ed20fbdd-af4f-4b85-940e-f415d0e8587c" providerId="ADAL" clId="{CECF4BED-FFCF-4C8B-82CF-92B3EC667F6E}" dt="2025-01-03T15:56:34.348" v="7" actId="47"/>
        <pc:sldMkLst>
          <pc:docMk/>
          <pc:sldMk cId="1559010178" sldId="287"/>
        </pc:sldMkLst>
      </pc:sldChg>
      <pc:sldChg chg="del">
        <pc:chgData name="Rita Leone" userId="ed20fbdd-af4f-4b85-940e-f415d0e8587c" providerId="ADAL" clId="{CECF4BED-FFCF-4C8B-82CF-92B3EC667F6E}" dt="2025-01-03T15:56:35.487" v="8" actId="47"/>
        <pc:sldMkLst>
          <pc:docMk/>
          <pc:sldMk cId="2272077217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E83C04-E23A-33B0-B7E2-32ABFA54F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92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E83C04-E23A-33B0-B7E2-32ABFA54F87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99ED0E-2AA5-CE26-48D1-A74F73F433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8000" y="1155700"/>
            <a:ext cx="6191250" cy="4648194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sz="1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F02C13-8108-7F1B-1F1A-C7311CFA1F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04451" y="6034240"/>
            <a:ext cx="1483111" cy="76627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02414E-A412-657B-3EBD-199E2479465A}"/>
              </a:ext>
            </a:extLst>
          </p:cNvPr>
          <p:cNvCxnSpPr>
            <a:cxnSpLocks/>
          </p:cNvCxnSpPr>
          <p:nvPr userDrawn="1"/>
        </p:nvCxnSpPr>
        <p:spPr>
          <a:xfrm>
            <a:off x="577516" y="6244581"/>
            <a:ext cx="9815421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9511DD5-BE1A-041C-3DA1-9DEC0E2F62F9}"/>
              </a:ext>
            </a:extLst>
          </p:cNvPr>
          <p:cNvSpPr txBox="1"/>
          <p:nvPr userDrawn="1"/>
        </p:nvSpPr>
        <p:spPr>
          <a:xfrm>
            <a:off x="505091" y="6315308"/>
            <a:ext cx="98878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TRU Privacy and Information Security Conference 2025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ED976947-EA08-202D-7C98-481926C3C8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000" y="576000"/>
            <a:ext cx="10748963" cy="37782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2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E83C04-E23A-33B0-B7E2-32ABFA54F87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99ED0E-2AA5-CE26-48D1-A74F73F433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8000" y="1155700"/>
            <a:ext cx="6191250" cy="4648194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sz="1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F02C13-8108-7F1B-1F1A-C7311CFA1F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504451" y="6034240"/>
            <a:ext cx="1483111" cy="76627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02414E-A412-657B-3EBD-199E2479465A}"/>
              </a:ext>
            </a:extLst>
          </p:cNvPr>
          <p:cNvCxnSpPr>
            <a:cxnSpLocks/>
          </p:cNvCxnSpPr>
          <p:nvPr userDrawn="1"/>
        </p:nvCxnSpPr>
        <p:spPr>
          <a:xfrm>
            <a:off x="577516" y="6244581"/>
            <a:ext cx="9815421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9511DD5-BE1A-041C-3DA1-9DEC0E2F62F9}"/>
              </a:ext>
            </a:extLst>
          </p:cNvPr>
          <p:cNvSpPr txBox="1"/>
          <p:nvPr userDrawn="1"/>
        </p:nvSpPr>
        <p:spPr>
          <a:xfrm>
            <a:off x="505091" y="6315308"/>
            <a:ext cx="98878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TRU Privacy and Information Security Conference 2025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ED976947-EA08-202D-7C98-481926C3C8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000" y="576000"/>
            <a:ext cx="10748963" cy="37782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200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E83C04-E23A-33B0-B7E2-32ABFA54F87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99ED0E-2AA5-CE26-48D1-A74F73F433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8000" y="1155700"/>
            <a:ext cx="6191250" cy="4648194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sz="14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F02C13-8108-7F1B-1F1A-C7311CFA1F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04451" y="6032510"/>
            <a:ext cx="1483111" cy="769735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02414E-A412-657B-3EBD-199E2479465A}"/>
              </a:ext>
            </a:extLst>
          </p:cNvPr>
          <p:cNvCxnSpPr>
            <a:cxnSpLocks/>
          </p:cNvCxnSpPr>
          <p:nvPr userDrawn="1"/>
        </p:nvCxnSpPr>
        <p:spPr>
          <a:xfrm>
            <a:off x="577516" y="6244581"/>
            <a:ext cx="9815421" cy="0"/>
          </a:xfrm>
          <a:prstGeom prst="line">
            <a:avLst/>
          </a:prstGeom>
          <a:ln>
            <a:solidFill>
              <a:srgbClr val="002735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9511DD5-BE1A-041C-3DA1-9DEC0E2F62F9}"/>
              </a:ext>
            </a:extLst>
          </p:cNvPr>
          <p:cNvSpPr txBox="1"/>
          <p:nvPr userDrawn="1"/>
        </p:nvSpPr>
        <p:spPr>
          <a:xfrm>
            <a:off x="505091" y="6315308"/>
            <a:ext cx="98878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73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TRU Privacy and Information Security Conference 2025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ED976947-EA08-202D-7C98-481926C3C8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000" y="576000"/>
            <a:ext cx="10748963" cy="377825"/>
          </a:xfrm>
        </p:spPr>
        <p:txBody>
          <a:bodyPr>
            <a:noAutofit/>
          </a:bodyPr>
          <a:lstStyle>
            <a:lvl1pPr marL="0" indent="0">
              <a:buNone/>
              <a:defRPr sz="240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468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443C166-5391-F5FE-0F96-3E4942ABD59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B5B4BC9-B1CD-4805-5917-AD32BA38EF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000" y="1223999"/>
            <a:ext cx="5181600" cy="487340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sz="14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C4F31DD6-A551-C9B5-D794-342C9F9C49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000" y="576000"/>
            <a:ext cx="10748963" cy="377825"/>
          </a:xfrm>
        </p:spPr>
        <p:txBody>
          <a:bodyPr>
            <a:noAutofit/>
          </a:bodyPr>
          <a:lstStyle>
            <a:lvl1pPr marL="0" indent="0">
              <a:buNone/>
              <a:defRPr sz="240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900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F93F337-EAA7-6944-DE6B-BB885834F3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04451" y="6032510"/>
            <a:ext cx="1483111" cy="76973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93E028D-455D-A224-C4FC-6B5EF704B750}"/>
              </a:ext>
            </a:extLst>
          </p:cNvPr>
          <p:cNvSpPr txBox="1"/>
          <p:nvPr userDrawn="1"/>
        </p:nvSpPr>
        <p:spPr>
          <a:xfrm>
            <a:off x="505091" y="6315308"/>
            <a:ext cx="98878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73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TRU Privacy and Information Security Conference 2025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F35071-A681-E9E0-7148-F2FFED6C9A17}"/>
              </a:ext>
            </a:extLst>
          </p:cNvPr>
          <p:cNvCxnSpPr>
            <a:cxnSpLocks/>
          </p:cNvCxnSpPr>
          <p:nvPr userDrawn="1"/>
        </p:nvCxnSpPr>
        <p:spPr>
          <a:xfrm>
            <a:off x="577516" y="6244581"/>
            <a:ext cx="9815421" cy="0"/>
          </a:xfrm>
          <a:prstGeom prst="line">
            <a:avLst/>
          </a:prstGeom>
          <a:ln>
            <a:solidFill>
              <a:srgbClr val="002735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A76EA0F-AC13-091D-69BF-1D7359CFF5F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48000" y="1225550"/>
            <a:ext cx="10928350" cy="4629150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sz="14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BA71A7A7-53A4-5F1A-0B5B-849230B85D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000" y="576000"/>
            <a:ext cx="10748963" cy="377825"/>
          </a:xfrm>
        </p:spPr>
        <p:txBody>
          <a:bodyPr>
            <a:noAutofit/>
          </a:bodyPr>
          <a:lstStyle>
            <a:lvl1pPr marL="0" indent="0">
              <a:buNone/>
              <a:defRPr sz="240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8414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9666B0D-9000-6C5A-8CF6-5ED1B6D96B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04451" y="6032510"/>
            <a:ext cx="1483111" cy="76973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CD146B-723B-F8F5-76D3-1D184E2FE84C}"/>
              </a:ext>
            </a:extLst>
          </p:cNvPr>
          <p:cNvSpPr txBox="1"/>
          <p:nvPr userDrawn="1"/>
        </p:nvSpPr>
        <p:spPr>
          <a:xfrm>
            <a:off x="505091" y="6315308"/>
            <a:ext cx="98878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735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TRU Privacy and Information Security Conference 2025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98D140F-570E-9130-3B5A-9B9D05313FBC}"/>
              </a:ext>
            </a:extLst>
          </p:cNvPr>
          <p:cNvCxnSpPr>
            <a:cxnSpLocks/>
          </p:cNvCxnSpPr>
          <p:nvPr userDrawn="1"/>
        </p:nvCxnSpPr>
        <p:spPr>
          <a:xfrm>
            <a:off x="577516" y="6244581"/>
            <a:ext cx="9815421" cy="0"/>
          </a:xfrm>
          <a:prstGeom prst="line">
            <a:avLst/>
          </a:prstGeom>
          <a:ln>
            <a:solidFill>
              <a:srgbClr val="002735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F48EA1E-3B48-B4B2-CBD8-3CF37EA33E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000" y="1224000"/>
            <a:ext cx="5181600" cy="4351338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sz="14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31647CE-4DA6-BECE-B581-8ED0A5E581B6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145495" y="1224000"/>
            <a:ext cx="5181600" cy="4351338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sz="14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sz="12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2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2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3228E-C532-A560-CE40-5324B73D60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000" y="597001"/>
            <a:ext cx="10748963" cy="377825"/>
          </a:xfrm>
        </p:spPr>
        <p:txBody>
          <a:bodyPr>
            <a:noAutofit/>
          </a:bodyPr>
          <a:lstStyle>
            <a:lvl1pPr marL="0" indent="0">
              <a:buNone/>
              <a:defRPr sz="240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5913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CC513E-103C-424C-B103-42CA0C262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B7F6A-AF03-004D-96F4-A4620AB30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74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3" r:id="rId2"/>
    <p:sldLayoutId id="2147483665" r:id="rId3"/>
    <p:sldLayoutId id="2147483664" r:id="rId4"/>
    <p:sldLayoutId id="2147483662" r:id="rId5"/>
    <p:sldLayoutId id="2147483650" r:id="rId6"/>
    <p:sldLayoutId id="214748365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chemeClr val="tx2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6763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94E110-CF1C-6887-7607-979215BB85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95EBBD-CE9E-647D-21CB-490CD950A8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676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A2F7A40-FD0C-6BB1-6DE3-D43747C2F8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99CAD-0A90-D334-D32B-ABE7D720F3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68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51410EC-5B35-B264-71BA-29C24B5004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7AC66-DE55-11C4-1D96-C7EF7915A7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08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37A5655-0FE7-20D8-1F57-5EE5F56DFD91}"/>
              </a:ext>
            </a:extLst>
          </p:cNvPr>
          <p:cNvSpPr txBox="1"/>
          <p:nvPr/>
        </p:nvSpPr>
        <p:spPr>
          <a:xfrm>
            <a:off x="648000" y="2996810"/>
            <a:ext cx="48765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chemeClr val="tx2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" panose="02000000000000000000" pitchFamily="2" charset="0"/>
              </a:rPr>
              <a:t>Section title here </a:t>
            </a:r>
          </a:p>
        </p:txBody>
      </p:sp>
    </p:spTree>
    <p:extLst>
      <p:ext uri="{BB962C8B-B14F-4D97-AF65-F5344CB8AC3E}">
        <p14:creationId xmlns:p14="http://schemas.microsoft.com/office/powerpoint/2010/main" val="1842604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20685D1-50F3-0DC6-0C0D-C75F4510EC4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48D113-83CA-6355-B985-6369E12E35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964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F5BACF-3C85-0C2D-14F9-6F674D9121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30CBC-74A8-84D4-F4F4-DB02703F1B81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1E4694-F583-7114-6BA8-14A5161457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0687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RU 2019">
      <a:dk1>
        <a:srgbClr val="000000"/>
      </a:dk1>
      <a:lt1>
        <a:srgbClr val="FFFFFF"/>
      </a:lt1>
      <a:dk2>
        <a:srgbClr val="003E51"/>
      </a:dk2>
      <a:lt2>
        <a:srgbClr val="00B0B9"/>
      </a:lt2>
      <a:accent1>
        <a:srgbClr val="9AB7C1"/>
      </a:accent1>
      <a:accent2>
        <a:srgbClr val="BAD1BA"/>
      </a:accent2>
      <a:accent3>
        <a:srgbClr val="FFCD00"/>
      </a:accent3>
      <a:accent4>
        <a:srgbClr val="FFF5DE"/>
      </a:accent4>
      <a:accent5>
        <a:srgbClr val="F88F23"/>
      </a:accent5>
      <a:accent6>
        <a:srgbClr val="AF9377"/>
      </a:accent6>
      <a:hlink>
        <a:srgbClr val="007B81"/>
      </a:hlink>
      <a:folHlink>
        <a:srgbClr val="9EE1E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S_24004_Template_Presentation_PrivacyConference_f (002)  -  Read-Only" id="{7143B7C6-2E01-4900-BA5D-BF88760F4126}" vid="{884EF25C-C0B7-4F0D-ADB2-753E51B0B37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458</TotalTime>
  <Words>3</Words>
  <Application>Microsoft Office PowerPoint</Application>
  <PresentationFormat>Widescreen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Roboto</vt:lpstr>
      <vt:lpstr>Roboto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Taryl Guenter</dc:creator>
  <cp:lastModifiedBy>Rita Leone</cp:lastModifiedBy>
  <cp:revision>25</cp:revision>
  <dcterms:created xsi:type="dcterms:W3CDTF">2024-01-17T22:28:48Z</dcterms:created>
  <dcterms:modified xsi:type="dcterms:W3CDTF">2025-01-03T15:56:38Z</dcterms:modified>
</cp:coreProperties>
</file>