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75" r:id="rId3"/>
    <p:sldId id="258" r:id="rId4"/>
    <p:sldId id="261" r:id="rId5"/>
    <p:sldId id="260" r:id="rId6"/>
    <p:sldId id="262" r:id="rId7"/>
    <p:sldId id="277" r:id="rId8"/>
    <p:sldId id="267" r:id="rId9"/>
    <p:sldId id="276" r:id="rId10"/>
    <p:sldId id="269" r:id="rId11"/>
    <p:sldId id="263" r:id="rId12"/>
    <p:sldId id="264" r:id="rId13"/>
    <p:sldId id="28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F30"/>
    <a:srgbClr val="22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/>
    <p:restoredTop sz="96405" autoAdjust="0"/>
  </p:normalViewPr>
  <p:slideViewPr>
    <p:cSldViewPr snapToGrid="0" snapToObjects="1">
      <p:cViewPr varScale="1">
        <p:scale>
          <a:sx n="126" d="100"/>
          <a:sy n="126" d="100"/>
        </p:scale>
        <p:origin x="1208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972B-93CE-44ED-BCA1-A06F13FE1B7B}" type="datetimeFigureOut">
              <a:rPr lang="en-CA" smtClean="0"/>
              <a:t>2017-10-27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9F1B-429A-444B-A5F9-21060FB805E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00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0" dirty="0" smtClean="0"/>
              <a:t>Advantages of a combined campaign: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b="0" dirty="0" smtClean="0"/>
              <a:t>Only go to staff and faculty once per year to ask for a donation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b="0" dirty="0" smtClean="0"/>
              <a:t>By combing the two committees (I Give and TRU United Way) we can have one big and better campaign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b="0" dirty="0" smtClean="0"/>
              <a:t>Save resources in printing, creative work, launch cost,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Email advisory</a:t>
            </a:r>
          </a:p>
          <a:p>
            <a:pPr marL="0" indent="0">
              <a:buNone/>
            </a:pPr>
            <a:r>
              <a:rPr lang="en-US" b="0" dirty="0" smtClean="0"/>
              <a:t>Automatic renewal for current</a:t>
            </a:r>
            <a:r>
              <a:rPr lang="en-US" b="0" baseline="0" dirty="0" smtClean="0"/>
              <a:t> donations to either campaign – </a:t>
            </a:r>
            <a:r>
              <a:rPr lang="en-US" b="1" baseline="0" dirty="0" smtClean="0"/>
              <a:t>something new for United Way donors, not new for I Give donors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Foundation –</a:t>
            </a:r>
            <a:r>
              <a:rPr lang="en-US" b="0" baseline="0" dirty="0" smtClean="0"/>
              <a:t> shortage of funds last year meant 318 students were disappointed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dirty="0" smtClean="0"/>
              <a:t>United Way support helps stabilize families, promotes readiness to learn for children and youth, and strengthens communities.  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baseline="0" dirty="0" smtClean="0"/>
              <a:t>Verbally mention the $20,000</a:t>
            </a:r>
          </a:p>
          <a:p>
            <a:pPr marL="0" indent="0">
              <a:buNone/>
            </a:pPr>
            <a:r>
              <a:rPr lang="en-US" b="0" baseline="0" dirty="0" smtClean="0"/>
              <a:t>Perfect match = Major Plus!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9F1B-429A-444B-A5F9-21060FB805E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84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4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7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4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5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6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4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5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1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3CBE-220F-C840-A79B-BC10C5E5953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F083-1A02-F549-9D69-32974B83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6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3CBE-220F-C840-A79B-BC10C5E59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F083-1A02-F549-9D69-32974B835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s://storify.com/ThompsonRiversU/truly-unit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D0QF_CW-dX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VV2sWl_vQq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384" y="1683549"/>
            <a:ext cx="8835572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DC1F30"/>
                </a:solidFill>
                <a:latin typeface="Arial"/>
                <a:cs typeface="Arial"/>
              </a:rPr>
              <a:t>+</a:t>
            </a:r>
            <a:r>
              <a:rPr lang="en-US" sz="5400" b="1" dirty="0" smtClean="0">
                <a:solidFill>
                  <a:srgbClr val="222D48"/>
                </a:solidFill>
                <a:latin typeface="Arial"/>
                <a:cs typeface="Arial"/>
              </a:rPr>
              <a:t> The Perfect Match</a:t>
            </a:r>
            <a:endParaRPr lang="en-CA" sz="5400" b="1" dirty="0">
              <a:solidFill>
                <a:srgbClr val="222D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1400" b="1" dirty="0">
                <a:latin typeface="Arial"/>
                <a:cs typeface="Arial"/>
              </a:rPr>
              <a:t> </a:t>
            </a: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Again this year, through the generosity </a:t>
            </a:r>
            <a:b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 the Kelson Group: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sz="2000" b="1" kern="1100" spc="-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All new and increased donations will be matched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CA" sz="2000" b="1" kern="1100" spc="-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Watch for matching opportunities </a:t>
            </a:r>
            <a:br>
              <a:rPr lang="en-CA" sz="2000" b="1" kern="1100" spc="-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000" b="1" kern="1100" spc="-4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throughout the campaign</a:t>
            </a:r>
          </a:p>
          <a:p>
            <a:pPr marL="0" lvl="0" indent="0">
              <a:lnSpc>
                <a:spcPct val="150000"/>
              </a:lnSpc>
              <a:buNone/>
            </a:pPr>
            <a:endParaRPr lang="en-CA" sz="2000" b="1" kern="1100" spc="-4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CA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30" y="1451532"/>
            <a:ext cx="8229600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222D48"/>
                </a:solidFill>
                <a:latin typeface="Arial"/>
                <a:cs typeface="Arial"/>
              </a:rPr>
              <a:t>TRUly UNITED begins </a:t>
            </a:r>
            <a:r>
              <a:rPr lang="en-US" sz="4800" b="1" i="1" dirty="0" smtClean="0">
                <a:solidFill>
                  <a:srgbClr val="222D48"/>
                </a:solidFill>
                <a:latin typeface="Arial"/>
                <a:cs typeface="Arial"/>
              </a:rPr>
              <a:t>now</a:t>
            </a:r>
            <a:endParaRPr lang="en-US" sz="4800" b="1" dirty="0" smtClean="0">
              <a:solidFill>
                <a:srgbClr val="222D48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Watch for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TRU Announcements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and one.tru.ca throughout the campaign.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Together, we can </a:t>
            </a:r>
            <a:r>
              <a:rPr lang="en-US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will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make a </a:t>
            </a:r>
            <a:b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greater impact.</a:t>
            </a:r>
            <a:endParaRPr lang="en-CA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30460" y="3503123"/>
            <a:ext cx="551542" cy="4644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588517" y="3503123"/>
            <a:ext cx="435428" cy="4644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36" y="0"/>
            <a:ext cx="37265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311" y="422694"/>
            <a:ext cx="283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en-US" sz="3600" dirty="0" err="1" smtClean="0">
                <a:solidFill>
                  <a:srgbClr val="FF0000"/>
                </a:solidFill>
              </a:rPr>
              <a:t>trulyunited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93" y="1362974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us tell the story of this amazing community and its generosity </a:t>
            </a:r>
            <a:r>
              <a:rPr lang="en-US" dirty="0" smtClean="0"/>
              <a:t>by adding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#trulyunited</a:t>
            </a:r>
            <a:r>
              <a:rPr lang="en-US" dirty="0"/>
              <a:t> to your social media posts.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7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97" y="1274996"/>
            <a:ext cx="8222344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b="1" dirty="0" smtClean="0">
                <a:solidFill>
                  <a:srgbClr val="222D48"/>
                </a:solidFill>
                <a:latin typeface="Arial"/>
                <a:cs typeface="Arial"/>
              </a:rPr>
              <a:t>TRU is a giving community </a:t>
            </a:r>
          </a:p>
          <a:p>
            <a:pPr marL="0" indent="0">
              <a:buNone/>
            </a:pPr>
            <a:endParaRPr lang="en-CA" sz="28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Last year</a:t>
            </a:r>
          </a:p>
          <a:p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592 TRU faculty and staff contributed $192,320 to </a:t>
            </a:r>
            <a:b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TRUly United Campaign, Thank you!</a:t>
            </a:r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We helped more students and people in 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our community than ever before</a:t>
            </a:r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Thank you to all who participated!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3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069" y="1266318"/>
            <a:ext cx="8229600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This year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 October 30-November 17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Our goal – $200,000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One community – all of TRU</a:t>
            </a: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Challenge – let’s strive to have 1 out of every 2 employees participating in the campaign</a:t>
            </a:r>
            <a:endParaRPr lang="en-CA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222D48"/>
                </a:solidFill>
                <a:latin typeface="Arial"/>
                <a:cs typeface="Arial"/>
              </a:rPr>
              <a:t>Stronger Together</a:t>
            </a:r>
            <a:endParaRPr lang="en-US" sz="4800" b="1" dirty="0">
              <a:solidFill>
                <a:srgbClr val="222D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36" y="858129"/>
            <a:ext cx="7946571" cy="571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222D48"/>
                </a:solidFill>
                <a:latin typeface="Arial"/>
                <a:cs typeface="Arial"/>
              </a:rPr>
              <a:t>Champions for a             Stronger Community</a:t>
            </a:r>
            <a:endParaRPr lang="en-CA" sz="5400" b="1" dirty="0">
              <a:solidFill>
                <a:srgbClr val="222D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1400" b="1" dirty="0">
                <a:latin typeface="Arial"/>
                <a:cs typeface="Arial"/>
              </a:rPr>
              <a:t> </a:t>
            </a:r>
            <a:endParaRPr lang="en-CA" sz="1400" b="1" dirty="0" smtClean="0">
              <a:latin typeface="Arial"/>
              <a:cs typeface="Arial"/>
            </a:endParaRPr>
          </a:p>
          <a:p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Oct. 30: TRUly United Champions deliver pledge forms to all TRU faculty and staff</a:t>
            </a:r>
          </a:p>
          <a:p>
            <a:pPr lvl="1"/>
            <a: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Encourage online donations for </a:t>
            </a:r>
            <a:b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environmental sustainability</a:t>
            </a:r>
          </a:p>
          <a:p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 current donors who give </a:t>
            </a:r>
            <a:b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through payroll deduction</a:t>
            </a:r>
          </a:p>
          <a:p>
            <a:pPr lvl="1"/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automatic renewal</a:t>
            </a:r>
          </a:p>
          <a:p>
            <a:pPr lvl="1"/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opportunity to increase </a:t>
            </a:r>
            <a:b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their donation</a:t>
            </a:r>
          </a:p>
        </p:txBody>
      </p:sp>
    </p:spTree>
    <p:extLst>
      <p:ext uri="{BB962C8B-B14F-4D97-AF65-F5344CB8AC3E}">
        <p14:creationId xmlns:p14="http://schemas.microsoft.com/office/powerpoint/2010/main" val="23507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38" y="1285724"/>
            <a:ext cx="7892143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222D48"/>
                </a:solidFill>
                <a:latin typeface="Arial"/>
                <a:cs typeface="Arial"/>
              </a:rPr>
              <a:t>The Need is Real</a:t>
            </a:r>
            <a:endParaRPr lang="en-CA" sz="5400" b="1" dirty="0">
              <a:solidFill>
                <a:srgbClr val="222D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1400" b="1" dirty="0">
                <a:latin typeface="Arial"/>
                <a:cs typeface="Arial"/>
              </a:rPr>
              <a:t> </a:t>
            </a:r>
            <a:endParaRPr lang="en-CA" sz="1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Last </a:t>
            </a:r>
            <a:r>
              <a:rPr lang="en-C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year </a:t>
            </a:r>
            <a:endParaRPr lang="en-CA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1,600 students applied for and got 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Foundation financial awards. </a:t>
            </a:r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Hundreds more eligible students 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applied for </a:t>
            </a:r>
            <a:r>
              <a:rPr lang="en-US" sz="22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but did not get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Foundation 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financial awards.</a:t>
            </a:r>
          </a:p>
          <a:p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Our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vision: that every student who </a:t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needs financing, gets it.</a:t>
            </a:r>
            <a:endParaRPr lang="en-CA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Jessica: </a:t>
            </a: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 Student and award recipient </a:t>
            </a:r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  <a:hlinkClick r:id="rId3"/>
              </a:rPr>
              <a:t/>
            </a:r>
            <a:br>
              <a:rPr lang="en-CA" dirty="0">
                <a:solidFill>
                  <a:schemeClr val="bg1"/>
                </a:solidFill>
                <a:hlinkClick r:id="rId3"/>
              </a:rPr>
            </a:br>
            <a:r>
              <a:rPr lang="en-CA" sz="28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CA" sz="2800" dirty="0" smtClean="0">
                <a:solidFill>
                  <a:schemeClr val="bg1"/>
                </a:solidFill>
                <a:hlinkClick r:id="rId3"/>
              </a:rPr>
              <a:t>www.youtube.com/watch?v=D0QF_CW-dXc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21" y="1268001"/>
            <a:ext cx="7583714" cy="4243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222D48"/>
                </a:solidFill>
                <a:latin typeface="Arial"/>
                <a:cs typeface="Arial"/>
              </a:rPr>
              <a:t>The Need is Real</a:t>
            </a:r>
            <a:endParaRPr lang="en-CA" sz="5400" b="1" dirty="0">
              <a:solidFill>
                <a:srgbClr val="222D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1400" b="1" dirty="0">
                <a:latin typeface="Arial"/>
                <a:cs typeface="Arial"/>
              </a:rPr>
              <a:t> </a:t>
            </a:r>
            <a:endParaRPr lang="en-CA" sz="14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Last </a:t>
            </a:r>
            <a:r>
              <a:rPr lang="en-CA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year </a:t>
            </a:r>
            <a:endParaRPr lang="en-CA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United </a:t>
            </a:r>
            <a:r>
              <a:rPr lang="en-C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Way funding </a:t>
            </a:r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directly impacted 18,000 </a:t>
            </a:r>
            <a:b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people </a:t>
            </a:r>
            <a:r>
              <a:rPr lang="en-C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 our </a:t>
            </a:r>
            <a:r>
              <a:rPr lang="en-CA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region.</a:t>
            </a:r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Our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vision is to provide opportunities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 better life for everyone. </a:t>
            </a:r>
            <a:endParaRPr lang="en-CA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United Way Video</a:t>
            </a:r>
          </a:p>
          <a:p>
            <a:pPr marL="0" indent="0">
              <a:buNone/>
            </a:pPr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CA" u="sng" dirty="0" smtClean="0">
                <a:hlinkClick r:id="rId3"/>
              </a:rPr>
              <a:t> </a:t>
            </a:r>
            <a:r>
              <a:rPr lang="en-CA" sz="2800" u="sng" dirty="0" smtClean="0">
                <a:hlinkClick r:id="rId3"/>
              </a:rPr>
              <a:t>https</a:t>
            </a:r>
            <a:r>
              <a:rPr lang="en-CA" sz="2800" u="sng" dirty="0">
                <a:hlinkClick r:id="rId3"/>
              </a:rPr>
              <a:t>://www.youtube.com/watch?v=VV2sWl_vQqQ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2590602"/>
            <a:ext cx="8229600" cy="2130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222D48"/>
                </a:solidFill>
                <a:latin typeface="Arial"/>
                <a:cs typeface="Arial"/>
              </a:rPr>
              <a:t>By contributing to TRUly United </a:t>
            </a:r>
            <a:br>
              <a:rPr lang="en-US" sz="2800" b="1" dirty="0" smtClean="0">
                <a:solidFill>
                  <a:srgbClr val="222D48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222D48"/>
                </a:solidFill>
                <a:latin typeface="Arial"/>
                <a:cs typeface="Arial"/>
              </a:rPr>
              <a:t>you can change lives in our university </a:t>
            </a:r>
            <a:br>
              <a:rPr lang="en-US" sz="2800" b="1" dirty="0" smtClean="0">
                <a:solidFill>
                  <a:srgbClr val="222D48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222D48"/>
                </a:solidFill>
                <a:latin typeface="Arial"/>
                <a:cs typeface="Arial"/>
              </a:rPr>
              <a:t>and our community…..here’s how!</a:t>
            </a:r>
            <a:endParaRPr lang="en-CA" sz="14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2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254</Words>
  <Application>Microsoft Macintosh PowerPoint</Application>
  <PresentationFormat>On-screen Show (4:3)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truuser truuser</dc:creator>
  <cp:lastModifiedBy>Microsoft Office User</cp:lastModifiedBy>
  <cp:revision>104</cp:revision>
  <dcterms:created xsi:type="dcterms:W3CDTF">2014-09-04T21:00:34Z</dcterms:created>
  <dcterms:modified xsi:type="dcterms:W3CDTF">2017-10-27T19:45:30Z</dcterms:modified>
</cp:coreProperties>
</file>