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  <p:sldMasterId id="2147483792" r:id="rId2"/>
  </p:sldMasterIdLst>
  <p:notesMasterIdLst>
    <p:notesMasterId r:id="rId6"/>
  </p:notesMasterIdLst>
  <p:handoutMasterIdLst>
    <p:handoutMasterId r:id="rId7"/>
  </p:handoutMasterIdLst>
  <p:sldIdLst>
    <p:sldId id="298" r:id="rId3"/>
    <p:sldId id="303" r:id="rId4"/>
    <p:sldId id="295" r:id="rId5"/>
  </p:sldIdLst>
  <p:sldSz cx="9144000" cy="5143500" type="screen16x9"/>
  <p:notesSz cx="6985000" cy="9271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2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5" autoAdjust="0"/>
    <p:restoredTop sz="94674"/>
  </p:normalViewPr>
  <p:slideViewPr>
    <p:cSldViewPr snapToGrid="0" snapToObjects="1">
      <p:cViewPr varScale="1">
        <p:scale>
          <a:sx n="165" d="100"/>
          <a:sy n="165" d="100"/>
        </p:scale>
        <p:origin x="64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1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FF192AC4-BFFC-4A75-8C22-FE3E03B7BB09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C20EABB9-36DF-49DE-94D6-4E750DC24E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363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ABFC9370-14DD-4969-8EA2-84A36C598CE1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695325"/>
            <a:ext cx="617855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041A51A-D1AC-458E-8A0F-44296B805BF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9061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286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79691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7D918-10D6-45AB-9CEA-FA44002BDEA5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0DBE1-EB7E-46F7-AAF9-5099CF92A85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E312F-B905-4845-AC8D-117ED38951D7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E65CC-F409-4558-89F5-7C38C5186F7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38199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38199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F3DC2-C795-4721-9E19-ECC4B4A4BD35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B3A06-E058-41BD-A54D-71EE77D34D5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297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0692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313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6298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4383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5816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7253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059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939D8-4514-42FC-AFAB-E97CB404B970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5E6D1-E089-47B2-AF56-DE2DDA2DB05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3640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6164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125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71755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46614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BF0FE-F6D5-454E-84BE-282317AF6793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E2156-C8D0-458F-BBC1-1B9DBC28AA0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28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28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4A41-37FB-49CC-95B3-341D476E31BB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CDB56-AED5-4828-A9D8-44742482D68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4010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4010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A6FC-BA0C-4A9D-9FE6-50ABF86B7727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EF4EB-96E3-4CB8-ACF5-6E4B99F3EFD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56FA3-EC54-4DAB-B4CF-FECC009D25A8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8D723-91EA-4FE5-920A-250A2D6C6AC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AA65E-4754-41BA-BDE8-702D83DF5555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6DC0A-9F13-4768-A99D-319ED99FA5B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3821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29495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A748-557D-4ED5-A092-1BD5C1D18944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6632-A726-4B12-A1B4-49B350D6439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22643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81774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84769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BE97D-D867-4BCE-AA66-40BE597DF38C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3845D-6AA3-41FF-B2ED-B986A3E68E9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290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18028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71FCB7-AA6A-4777-8476-ECA7BEDA2F68}" type="datetime1">
              <a:rPr lang="en-CA"/>
              <a:pPr>
                <a:defRPr/>
              </a:pPr>
              <a:t>2017-03-22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18028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18028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10B29E-996A-4765-A7A4-EC8992D3431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-128"/>
          <a:cs typeface="Geneva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4348D-66AE-46A8-A1DF-555850A9E720}" type="datetimeFigureOut">
              <a:rPr lang="en-CA" smtClean="0"/>
              <a:t>2017-03-22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205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547" y="561591"/>
            <a:ext cx="7277100" cy="3429010"/>
          </a:xfrm>
        </p:spPr>
        <p:txBody>
          <a:bodyPr>
            <a:no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Prepare </a:t>
            </a: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slides in 16:9 aspect ratio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 you choose to include text on your slide, we recommend using Calibri or Arial font, 24 </a:t>
            </a:r>
            <a:r>
              <a:rPr lang="en-CA" sz="2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pt</a:t>
            </a:r>
            <a:endParaRPr lang="en-CA" sz="2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Use public </a:t>
            </a:r>
            <a:r>
              <a:rPr lang="en-CA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domain or your own image(s) </a:t>
            </a:r>
            <a:endParaRPr lang="en-CA" sz="2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Get written (</a:t>
            </a:r>
            <a:r>
              <a:rPr lang="en-CA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email is fine</a:t>
            </a: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permission </a:t>
            </a:r>
            <a:r>
              <a:rPr lang="en-CA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for </a:t>
            </a: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all other image use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Keep all images and text within the approximate area of this black border (images or text outside of this area will be cut off when being incorporated into the film).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CA" sz="18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endParaRPr lang="en-CA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8925" y="94412"/>
            <a:ext cx="2394696" cy="124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 txBox="1">
            <a:spLocks/>
          </p:cNvSpPr>
          <p:nvPr/>
        </p:nvSpPr>
        <p:spPr>
          <a:xfrm>
            <a:off x="685800" y="1388184"/>
            <a:ext cx="7854696" cy="20357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4000" b="1" dirty="0">
                <a:latin typeface="Calibri" pitchFamily="34" charset="0"/>
                <a:cs typeface="Calibri" pitchFamily="34" charset="0"/>
              </a:rPr>
              <a:t>&lt;</a:t>
            </a:r>
            <a:r>
              <a:rPr lang="en-US" sz="4000" b="1" dirty="0" err="1" smtClean="0">
                <a:latin typeface="Calibri" pitchFamily="34" charset="0"/>
                <a:cs typeface="Calibri" pitchFamily="34" charset="0"/>
              </a:rPr>
              <a:t>FirstName</a:t>
            </a: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b="1" dirty="0" err="1" smtClean="0">
                <a:latin typeface="Calibri" pitchFamily="34" charset="0"/>
                <a:cs typeface="Calibri" pitchFamily="34" charset="0"/>
              </a:rPr>
              <a:t>LastName</a:t>
            </a: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&gt;</a:t>
            </a:r>
            <a:endParaRPr lang="en-US" sz="4000" b="1" dirty="0">
              <a:latin typeface="Calibri" pitchFamily="34" charset="0"/>
              <a:cs typeface="Calibri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CA" sz="2400" b="1" dirty="0" smtClean="0">
                <a:latin typeface="Calibri" pitchFamily="34" charset="0"/>
                <a:cs typeface="Calibri" pitchFamily="34" charset="0"/>
              </a:rPr>
              <a:t>&lt;180sRC Presentation Title&gt;</a:t>
            </a:r>
            <a:endParaRPr lang="en-CA" sz="2400" b="1" dirty="0" smtClean="0">
              <a:latin typeface="Calibri" pitchFamily="34" charset="0"/>
              <a:cs typeface="Calibri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CA" sz="24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kumimoji="0" lang="en-CA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Faculty: </a:t>
            </a:r>
            <a:r>
              <a:rPr kumimoji="0" lang="en-CA" sz="2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&lt;name </a:t>
            </a:r>
            <a:r>
              <a:rPr lang="en-CA" sz="2400" dirty="0" smtClean="0">
                <a:latin typeface="Calibri" pitchFamily="34" charset="0"/>
                <a:cs typeface="Calibri" pitchFamily="34" charset="0"/>
              </a:rPr>
              <a:t>of faculty</a:t>
            </a:r>
            <a:r>
              <a:rPr kumimoji="0" lang="en-CA" sz="2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&gt;</a:t>
            </a:r>
            <a:endParaRPr kumimoji="0" lang="en-CA" sz="24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CA" sz="2400" dirty="0" smtClean="0">
                <a:latin typeface="Calibri" pitchFamily="34" charset="0"/>
                <a:cs typeface="Calibri" pitchFamily="34" charset="0"/>
              </a:rPr>
              <a:t>Department: </a:t>
            </a:r>
            <a:r>
              <a:rPr lang="en-CA" sz="2400" dirty="0" smtClean="0">
                <a:latin typeface="Calibri" pitchFamily="34" charset="0"/>
                <a:cs typeface="Calibri" pitchFamily="34" charset="0"/>
              </a:rPr>
              <a:t>&lt;name of </a:t>
            </a:r>
            <a:r>
              <a:rPr lang="en-CA" sz="2400" dirty="0" smtClean="0">
                <a:latin typeface="Calibri" pitchFamily="34" charset="0"/>
                <a:cs typeface="Calibri" pitchFamily="34" charset="0"/>
              </a:rPr>
              <a:t>department&gt;</a:t>
            </a:r>
            <a:endParaRPr lang="en-CA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414" y="251130"/>
            <a:ext cx="2538374" cy="78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3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87097" y="1939637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>
                <a:latin typeface="Calibri" pitchFamily="34" charset="0"/>
                <a:cs typeface="Calibri" pitchFamily="34" charset="0"/>
              </a:rPr>
              <a:t>Participant Slide</a:t>
            </a:r>
          </a:p>
        </p:txBody>
      </p:sp>
    </p:spTree>
    <p:extLst>
      <p:ext uri="{BB962C8B-B14F-4D97-AF65-F5344CB8AC3E}">
        <p14:creationId xmlns:p14="http://schemas.microsoft.com/office/powerpoint/2010/main" val="133997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BC_FoGS_forPPT">
  <a:themeElements>
    <a:clrScheme name="FoGS">
      <a:dk1>
        <a:sysClr val="windowText" lastClr="000000"/>
      </a:dk1>
      <a:lt1>
        <a:sysClr val="window" lastClr="FFFFFF"/>
      </a:lt1>
      <a:dk2>
        <a:srgbClr val="202D73"/>
      </a:dk2>
      <a:lt2>
        <a:srgbClr val="F2E0BD"/>
      </a:lt2>
      <a:accent1>
        <a:srgbClr val="591829"/>
      </a:accent1>
      <a:accent2>
        <a:srgbClr val="202D73"/>
      </a:accent2>
      <a:accent3>
        <a:srgbClr val="330D14"/>
      </a:accent3>
      <a:accent4>
        <a:srgbClr val="303DA6"/>
      </a:accent4>
      <a:accent5>
        <a:srgbClr val="BFAF8F"/>
      </a:accent5>
      <a:accent6>
        <a:srgbClr val="F2E0BD"/>
      </a:accent6>
      <a:hlink>
        <a:srgbClr val="591829"/>
      </a:hlink>
      <a:folHlink>
        <a:srgbClr val="59182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UBC_FoGS_forPPT</Template>
  <TotalTime>2269</TotalTime>
  <Words>104</Words>
  <Application>Microsoft Macintosh PowerPoint</Application>
  <PresentationFormat>On-screen Show (16:9)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Geneva</vt:lpstr>
      <vt:lpstr>Arial</vt:lpstr>
      <vt:lpstr>UBC_FoGS_forPPT</vt:lpstr>
      <vt:lpstr>Custom Design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Base/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Microsoft Office User</cp:lastModifiedBy>
  <cp:revision>127</cp:revision>
  <cp:lastPrinted>2011-04-26T15:45:03Z</cp:lastPrinted>
  <dcterms:created xsi:type="dcterms:W3CDTF">2011-03-11T13:05:49Z</dcterms:created>
  <dcterms:modified xsi:type="dcterms:W3CDTF">2017-03-22T22:16:35Z</dcterms:modified>
</cp:coreProperties>
</file>