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2" r:id="rId8"/>
    <p:sldId id="273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4" r:id="rId17"/>
    <p:sldId id="271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4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85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3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3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8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2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07B514-572B-40BA-893D-A544AFD4058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49A661-D833-4B08-8F0B-007D49EFC7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00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ei.umn.edu/support-services/tutorials/writing-teaching-philosophy" TargetMode="External"/><Relationship Id="rId2" Type="http://schemas.openxmlformats.org/officeDocument/2006/relationships/hyperlink" Target="http://www.fctl.ucf.edu/facultysuccess/professionalportfolios/philosophie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tl.ucf.edu/facultysuccess/professionalportfolios/philosophies.php" TargetMode="External"/><Relationship Id="rId2" Type="http://schemas.openxmlformats.org/officeDocument/2006/relationships/hyperlink" Target="https://cei.umn.edu/support-services/tutorials/writing-teaching-philosophy/teaching-philosophy-samples#educ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tl.ucf.edu/facultysuccess/professionalportfolios/philosophies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Developing Your Philosophy of Teaching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Densky, </a:t>
            </a:r>
            <a:r>
              <a:rPr lang="en-US" dirty="0" err="1" smtClean="0"/>
              <a:t>Phd</a:t>
            </a:r>
            <a:endParaRPr lang="en-US" dirty="0" smtClean="0"/>
          </a:p>
          <a:p>
            <a:r>
              <a:rPr lang="en-US" dirty="0" smtClean="0"/>
              <a:t>Coordinator, Teaching &amp; Learning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28443"/>
            <a:ext cx="2912322" cy="117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9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How </a:t>
            </a:r>
            <a:r>
              <a:rPr lang="en-US" sz="4400" dirty="0"/>
              <a:t>do I facilitate that </a:t>
            </a:r>
            <a:r>
              <a:rPr lang="en-US" sz="4400" dirty="0" smtClean="0"/>
              <a:t>learning?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163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000" dirty="0" smtClean="0"/>
              <a:t>What </a:t>
            </a:r>
            <a:r>
              <a:rPr lang="en-US" sz="4000" dirty="0"/>
              <a:t>goals do I have for my students?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9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Why </a:t>
            </a:r>
            <a:r>
              <a:rPr lang="en-US" sz="3600" dirty="0"/>
              <a:t>do I teach the way that I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29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What </a:t>
            </a:r>
            <a:r>
              <a:rPr lang="en-US" sz="3600" dirty="0"/>
              <a:t>do I do to implement these ideas about teaching and learning in the classroom</a:t>
            </a:r>
            <a:r>
              <a:rPr lang="en-US" sz="3600" dirty="0" smtClean="0"/>
              <a:t>?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ive specific examples.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5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dirty="0" smtClean="0"/>
              <a:t>Are </a:t>
            </a:r>
            <a:r>
              <a:rPr lang="en-US" sz="4400" dirty="0"/>
              <a:t>these things working</a:t>
            </a:r>
            <a:r>
              <a:rPr lang="en-US" sz="4400" dirty="0" smtClean="0"/>
              <a:t>?</a:t>
            </a:r>
          </a:p>
          <a:p>
            <a:pPr algn="ctr"/>
            <a:r>
              <a:rPr lang="en-US" sz="4400" dirty="0" smtClean="0"/>
              <a:t>How </a:t>
            </a:r>
            <a:r>
              <a:rPr lang="en-US" sz="4400" dirty="0"/>
              <a:t>do I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/>
              <a:t>Do </a:t>
            </a:r>
            <a:r>
              <a:rPr lang="en-US" sz="4000" dirty="0"/>
              <a:t>my students meet the goals? </a:t>
            </a:r>
            <a:endParaRPr lang="en-US" sz="4000" dirty="0" smtClean="0"/>
          </a:p>
          <a:p>
            <a:pPr algn="ctr"/>
            <a:r>
              <a:rPr lang="en-US" sz="4000" dirty="0" smtClean="0"/>
              <a:t>How </a:t>
            </a:r>
            <a:r>
              <a:rPr lang="en-US" sz="4000" dirty="0"/>
              <a:t>do I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7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How will you continue to grow as a teacher?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63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Using metaphors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Be </a:t>
            </a:r>
            <a:r>
              <a:rPr lang="en-US" dirty="0" smtClean="0"/>
              <a:t>consistent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Be unique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Common </a:t>
            </a:r>
            <a:r>
              <a:rPr lang="en-US" dirty="0"/>
              <a:t>metaphors: gardening, traveling, building, farming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Using quotes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Frame the statement with a quote 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Connect the quote throughout the POTS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29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University of Central Florida. (2017). Sample Teaching Philosophies. Retrieved from: 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www.fctl.ucf.edu/facultysuccess/professionalportfolios/philosophies.php</a:t>
            </a:r>
            <a:endParaRPr lang="en-US" dirty="0"/>
          </a:p>
          <a:p>
            <a:r>
              <a:rPr lang="en-US" dirty="0" smtClean="0"/>
              <a:t>University </a:t>
            </a:r>
            <a:r>
              <a:rPr lang="en-US" dirty="0"/>
              <a:t>of Minnesota</a:t>
            </a:r>
            <a:r>
              <a:rPr lang="en-US" dirty="0" smtClean="0"/>
              <a:t>. (2017).</a:t>
            </a:r>
            <a:r>
              <a:rPr lang="en-US" i="1" dirty="0" smtClean="0"/>
              <a:t>Writing a Teaching Philosophy</a:t>
            </a:r>
            <a:r>
              <a:rPr lang="en-US" dirty="0" smtClean="0"/>
              <a:t>.  Retrieved from: 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c</a:t>
            </a:r>
            <a:r>
              <a:rPr lang="en-US" dirty="0" smtClean="0">
                <a:hlinkClick r:id="rId3"/>
              </a:rPr>
              <a:t>ei.umn.edu/support-services/tutorials/writing-teaching-philosophy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4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1. What is a POTS?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2. Why do I need one?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3. What does a good one look like?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4</a:t>
            </a:r>
            <a:r>
              <a:rPr lang="en-US" sz="3600" dirty="0" smtClean="0"/>
              <a:t>. How do I write one?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67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teaching philosophy is a self-reflective </a:t>
            </a:r>
            <a:r>
              <a:rPr lang="en-US" sz="3200" b="1" dirty="0"/>
              <a:t>statement</a:t>
            </a:r>
            <a:r>
              <a:rPr lang="en-US" sz="3200" dirty="0"/>
              <a:t> of your beliefs about </a:t>
            </a:r>
            <a:r>
              <a:rPr lang="en-US" sz="3200" b="1" dirty="0"/>
              <a:t>teaching</a:t>
            </a:r>
            <a:r>
              <a:rPr lang="en-US" sz="3200" dirty="0"/>
              <a:t> and</a:t>
            </a:r>
            <a:r>
              <a:rPr lang="en-US" sz="3200" b="1" dirty="0"/>
              <a:t> learning</a:t>
            </a:r>
            <a:r>
              <a:rPr lang="en-US" sz="3200" dirty="0"/>
              <a:t>. It should also discuss </a:t>
            </a:r>
            <a:r>
              <a:rPr lang="en-US" sz="3200" b="1" dirty="0"/>
              <a:t>how</a:t>
            </a:r>
            <a:r>
              <a:rPr lang="en-US" sz="3200" dirty="0"/>
              <a:t> you put your </a:t>
            </a:r>
            <a:r>
              <a:rPr lang="en-US" sz="3200" b="1" dirty="0"/>
              <a:t>beliefs</a:t>
            </a:r>
            <a:r>
              <a:rPr lang="en-US" sz="3200" dirty="0"/>
              <a:t> into practice by including concrete examples of what you do or anticipate doing in the classroom. </a:t>
            </a:r>
            <a:r>
              <a:rPr lang="en-US" sz="1200" dirty="0"/>
              <a:t>(https://</a:t>
            </a:r>
            <a:r>
              <a:rPr lang="en-US" sz="1200" dirty="0" smtClean="0"/>
              <a:t>cei.umn.edu/support-services/tutorials/writing-teaching-philosophy)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410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A Philosophy of Teaching Statement should be 1 page single spaced or 2 pages double spaced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33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</a:t>
            </a:r>
            <a:r>
              <a:rPr lang="en-US" dirty="0"/>
              <a:t>concisely </a:t>
            </a:r>
            <a:r>
              <a:rPr lang="en-US" dirty="0" smtClean="0"/>
              <a:t>gather </a:t>
            </a:r>
            <a:r>
              <a:rPr lang="en-US" dirty="0"/>
              <a:t>together your beliefs about teaching and learning so that you can easily articulate them to your students, your peers, and search committees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 </a:t>
            </a:r>
            <a:r>
              <a:rPr lang="en-US" dirty="0"/>
              <a:t>introduction to your teaching portfolio, thus setting the stage for the reader of that portfolio.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 means to professional growth </a:t>
            </a:r>
            <a:r>
              <a:rPr lang="en-US" dirty="0" smtClean="0"/>
              <a:t>because </a:t>
            </a:r>
            <a:r>
              <a:rPr lang="en-US" dirty="0"/>
              <a:t>it requires you to give examples of how you enact your philosophy, </a:t>
            </a:r>
            <a:r>
              <a:rPr lang="en-US" dirty="0" smtClean="0"/>
              <a:t>and requires </a:t>
            </a:r>
            <a:r>
              <a:rPr lang="en-US" dirty="0"/>
              <a:t>you to consider the degree to which your teaching </a:t>
            </a:r>
            <a:r>
              <a:rPr lang="en-US" dirty="0" smtClean="0"/>
              <a:t>practice connects to your beliefs about teaching and learning.</a:t>
            </a:r>
            <a:endParaRPr lang="en-US" dirty="0"/>
          </a:p>
          <a:p>
            <a:r>
              <a:rPr lang="en-US" sz="1400" dirty="0"/>
              <a:t>(https://cei.umn.edu/support-services/tutorials/writing-teaching-philosophy)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2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Samples available from: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History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Biology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Chemistry</a:t>
            </a:r>
          </a:p>
          <a:p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cei.umn.edu/support-services/tutorials/writing-teaching-philosophy/teaching-philosophy-samples#education</a:t>
            </a:r>
            <a:endParaRPr lang="en-US" sz="1600" dirty="0" smtClean="0"/>
          </a:p>
          <a:p>
            <a:endParaRPr lang="en-US" sz="1600" dirty="0" smtClean="0">
              <a:hlinkClick r:id="rId3"/>
            </a:endParaRPr>
          </a:p>
          <a:p>
            <a:endParaRPr lang="en-US" sz="1600" dirty="0" smtClean="0">
              <a:hlinkClick r:id="rId3"/>
            </a:endParaRP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076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Nursing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Anthropology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Social 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Business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Communications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Music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http://www.fctl.ucf.edu/facultysuccess/professionalportfolios/philosophies.php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8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 for Philosophy of Teaching Statement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043661"/>
              </p:ext>
            </p:extLst>
          </p:nvPr>
        </p:nvGraphicFramePr>
        <p:xfrm>
          <a:off x="1729945" y="1359244"/>
          <a:ext cx="8344930" cy="483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824"/>
                <a:gridCol w="2051824"/>
                <a:gridCol w="2051824"/>
                <a:gridCol w="2189458"/>
              </a:tblGrid>
              <a:tr h="453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Meeting Expectations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Somewhat Meeting Expectations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Meeting Expectations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</a:tr>
              <a:tr h="83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Purpose &amp; Audience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Clear focus or theme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Appropriate tone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Free of clichés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Holds attention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</a:tr>
              <a:tr h="83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Voice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Authentic (“I”)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Reveals self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Demonstrates investment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Demonstrates enthusiasm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</a:tr>
              <a:tr h="1341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Beliefs &amp; Illustrative Examples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Clearly stated beliefs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Rationale for beliefs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Connection between ELT and teaching &amp; learning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Specific examples of strategies, methods, or theories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</a:tr>
              <a:tr h="11736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Conventions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Headings, paragraphs, transitions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Appropriate length &amp; thematic style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Distracting grammar, spelling errors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91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pPr algn="ctr"/>
            <a:r>
              <a:rPr lang="en-US" sz="4400" dirty="0" smtClean="0"/>
              <a:t>How do people learn?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57920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477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Symbol</vt:lpstr>
      <vt:lpstr>Times New Roman</vt:lpstr>
      <vt:lpstr>Wingdings</vt:lpstr>
      <vt:lpstr>Retrospect</vt:lpstr>
      <vt:lpstr>Developing Your Philosophy of Teaching</vt:lpstr>
      <vt:lpstr>Outline</vt:lpstr>
      <vt:lpstr>What?</vt:lpstr>
      <vt:lpstr>How long?</vt:lpstr>
      <vt:lpstr>Why?</vt:lpstr>
      <vt:lpstr>Examples</vt:lpstr>
      <vt:lpstr>More Examples</vt:lpstr>
      <vt:lpstr>Rubric for Philosophy of Teaching Statement </vt:lpstr>
      <vt:lpstr>Key Question #1</vt:lpstr>
      <vt:lpstr>Key Question #2</vt:lpstr>
      <vt:lpstr>Key Question #3</vt:lpstr>
      <vt:lpstr>Key Question #4</vt:lpstr>
      <vt:lpstr>Key Question #5</vt:lpstr>
      <vt:lpstr>Key Question #6</vt:lpstr>
      <vt:lpstr>Key Question #7</vt:lpstr>
      <vt:lpstr>Key Question #8</vt:lpstr>
      <vt:lpstr>Literary Elements</vt:lpstr>
      <vt:lpstr>References</vt:lpstr>
    </vt:vector>
  </TitlesOfParts>
  <Company>Thompson Rivers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of Teaching</dc:title>
  <dc:creator>Karen Densky</dc:creator>
  <cp:lastModifiedBy>Karen Densky</cp:lastModifiedBy>
  <cp:revision>8</cp:revision>
  <dcterms:created xsi:type="dcterms:W3CDTF">2017-03-16T16:48:50Z</dcterms:created>
  <dcterms:modified xsi:type="dcterms:W3CDTF">2017-05-26T18:54:50Z</dcterms:modified>
</cp:coreProperties>
</file>