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5" r:id="rId2"/>
    <p:sldId id="286" r:id="rId3"/>
    <p:sldId id="287" r:id="rId4"/>
    <p:sldId id="288" r:id="rId5"/>
    <p:sldId id="257" r:id="rId6"/>
    <p:sldId id="264" r:id="rId7"/>
    <p:sldId id="265" r:id="rId8"/>
    <p:sldId id="274" r:id="rId9"/>
    <p:sldId id="258" r:id="rId10"/>
    <p:sldId id="262" r:id="rId11"/>
    <p:sldId id="260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52"/>
    <a:srgbClr val="F8F5E5"/>
    <a:srgbClr val="FFCF00"/>
    <a:srgbClr val="65CBC9"/>
    <a:srgbClr val="FFFFFF"/>
    <a:srgbClr val="00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09" autoAdjust="0"/>
    <p:restoredTop sz="50067" autoAdjust="0"/>
  </p:normalViewPr>
  <p:slideViewPr>
    <p:cSldViewPr snapToGrid="0" snapToObjects="1">
      <p:cViewPr>
        <p:scale>
          <a:sx n="143" d="100"/>
          <a:sy n="143" d="100"/>
        </p:scale>
        <p:origin x="2032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355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76A7A-97BA-504C-88BF-C62FE7C00C5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0DA08-F04A-2745-B002-97CA67CA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35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AD9C3-6EE5-344E-8117-12A91A630AEE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F58EC-A3F4-C34B-AECE-01E1AECD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03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6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73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58EC-A3F4-C34B-AECE-01E1AECD99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8C6F-D91B-0349-B132-B772D6AD1BBB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2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0E45-A49B-D240-8AC1-86FF81E18F07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1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A9B2-C8D3-4B47-A83C-E84C8C89E941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0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2C84-864F-4342-8F88-EA861ABAF36E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0B18-06CB-C947-B602-81742C811040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3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D315-C972-0E44-B714-81CC91B8FAC0}" type="datetime1">
              <a:rPr lang="en-CA" smtClean="0"/>
              <a:t>2017-06-13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6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4582-81B1-BC4D-941E-48631E8FD057}" type="datetime1">
              <a:rPr lang="en-CA" smtClean="0"/>
              <a:t>2017-06-13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6724-3AA8-1443-8662-2A4D6A30C130}" type="datetime1">
              <a:rPr lang="en-CA" smtClean="0"/>
              <a:t>2017-06-13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D9DD-BFF6-1C4F-AC15-E4F2B72609AB}" type="datetime1">
              <a:rPr lang="en-CA" smtClean="0"/>
              <a:t>2017-06-13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2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77D8-04ED-E84B-9EF8-98B7C29B56DA}" type="datetime1">
              <a:rPr lang="en-CA" smtClean="0"/>
              <a:t>2017-06-13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6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7E77-049B-5447-B6D5-61599348A9BA}" type="datetime1">
              <a:rPr lang="en-CA" smtClean="0"/>
              <a:t>2017-06-13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3BC4-116A-0A4D-9A29-DDA222D0EC3B}" type="datetime1">
              <a:rPr lang="en-CA" smtClean="0"/>
              <a:t>2017-06-13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D24-A14A-414C-827F-9358C22D8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7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9.jpeg"/><Relationship Id="rId5" Type="http://schemas.openxmlformats.org/officeDocument/2006/relationships/image" Target="../media/image2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0237"/>
            <a:ext cx="9157649" cy="68784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" y="5232400"/>
            <a:ext cx="8572234" cy="1460500"/>
          </a:xfrm>
          <a:prstGeom prst="rect">
            <a:avLst/>
          </a:prstGeom>
          <a:solidFill>
            <a:srgbClr val="003E52">
              <a:alpha val="82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321" y="3402007"/>
            <a:ext cx="3698580" cy="1807358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003E52"/>
                </a:solidFill>
                <a:latin typeface="Arial"/>
                <a:cs typeface="Arial"/>
              </a:rPr>
              <a:t>COVER PAGE:</a:t>
            </a:r>
            <a:endParaRPr lang="en-US" sz="5400" b="1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320" y="5517610"/>
            <a:ext cx="7419679" cy="826277"/>
          </a:xfrm>
          <a:effectLst>
            <a:outerShdw blurRad="736600" sx="85000" sy="85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65CBC9"/>
                </a:solidFill>
                <a:latin typeface="Arial"/>
                <a:cs typeface="Arial"/>
              </a:rPr>
              <a:t>NAME OF PRESENTATION</a:t>
            </a:r>
            <a:endParaRPr lang="en-US" b="1" dirty="0">
              <a:solidFill>
                <a:srgbClr val="65CBC9"/>
              </a:solidFill>
              <a:latin typeface="Arial"/>
              <a:cs typeface="Arial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962320" y="6206725"/>
            <a:ext cx="5664200" cy="274324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76620" y="6134100"/>
            <a:ext cx="6948264" cy="72625"/>
          </a:xfrm>
          <a:prstGeom prst="line">
            <a:avLst/>
          </a:prstGeom>
          <a:ln>
            <a:solidFill>
              <a:srgbClr val="65CB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6825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187547" y="2580942"/>
            <a:ext cx="2956454" cy="3307297"/>
          </a:xfrm>
          <a:prstGeom prst="rect">
            <a:avLst/>
          </a:prstGeom>
          <a:solidFill>
            <a:srgbClr val="F8F5E5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E5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89267" y="2580942"/>
            <a:ext cx="3098279" cy="3307297"/>
          </a:xfrm>
          <a:prstGeom prst="rect">
            <a:avLst/>
          </a:prstGeom>
          <a:solidFill>
            <a:srgbClr val="003E52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580943"/>
            <a:ext cx="3089267" cy="3307297"/>
          </a:xfrm>
          <a:prstGeom prst="rect">
            <a:avLst/>
          </a:prstGeom>
          <a:solidFill>
            <a:srgbClr val="65CBC9"/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3E52"/>
                </a:solidFill>
              </a:rPr>
              <a:t> </a:t>
            </a:r>
            <a:endParaRPr lang="en-US">
              <a:solidFill>
                <a:srgbClr val="003E5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10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7163" y="916883"/>
            <a:ext cx="8409674" cy="7912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Header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360" y="1532662"/>
            <a:ext cx="8409674" cy="3894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Body text goes here and here and here and also here.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16551" y="3364662"/>
            <a:ext cx="2207049" cy="2655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Text goes here and here and here.</a:t>
            </a: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73018" y="3364662"/>
            <a:ext cx="2207049" cy="2655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Text goes here and here and here.</a:t>
            </a:r>
          </a:p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Bullet point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534470" y="3364662"/>
            <a:ext cx="2207049" cy="26555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3E52"/>
                </a:solidFill>
                <a:latin typeface="Arial"/>
                <a:cs typeface="Arial"/>
              </a:rPr>
              <a:t>Text goes here and here and here.</a:t>
            </a:r>
          </a:p>
          <a:p>
            <a:endParaRPr lang="en-US" sz="1600" dirty="0">
              <a:solidFill>
                <a:srgbClr val="003E52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  <a:endParaRPr lang="en-US" sz="16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360" y="2794000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SUBHEAD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3827" y="2794000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SUBHEAD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2794000"/>
            <a:ext cx="21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E52"/>
                </a:solidFill>
                <a:latin typeface="Arial"/>
                <a:cs typeface="Arial"/>
              </a:rPr>
              <a:t>SUBHEAD</a:t>
            </a:r>
            <a:endParaRPr lang="en-US" sz="24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109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FFFFFF"/>
                </a:solidFill>
              </a:r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7163" y="916883"/>
            <a:ext cx="8409674" cy="79126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Header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7360" y="1532662"/>
            <a:ext cx="8409674" cy="3894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Body text goes here and here and here and also here.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83932" y="2263083"/>
            <a:ext cx="3176137" cy="31090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Large Bullets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Large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Bullets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Large Bullets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6825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12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6734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000" dirty="0" smtClean="0">
                <a:solidFill>
                  <a:srgbClr val="65CBC9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7260" y="2129659"/>
            <a:ext cx="6238240" cy="305194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ilitatus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asperro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inistin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ullecus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unt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volestenima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dollupi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tatur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cullatestis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re lab is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mi,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comnis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abo. Lori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nullit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quo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modipsam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adit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deliatem</a:t>
            </a:r>
            <a:r>
              <a:rPr lang="en-US" sz="3200" baseline="30000" dirty="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algn="l"/>
            <a:endParaRPr lang="en-US" sz="32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32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sequiam</a:t>
            </a:r>
            <a:r>
              <a:rPr lang="en-US" sz="3200" baseline="30000" dirty="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nimaximil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mollabo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ressimus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quatur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reperitat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alique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magnimi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nihillest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et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volestio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sit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optatem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quias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laborem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utemqui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officil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liquasp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idebis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volorerum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conem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qui as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resedit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asperep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tiumquat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esto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dipictibus</a:t>
            </a:r>
            <a:r>
              <a:rPr lang="en-US" sz="3200" baseline="30000" dirty="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32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109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13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6734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000" b="1" dirty="0" smtClean="0">
                <a:solidFill>
                  <a:srgbClr val="FFCF00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2400" y="2129659"/>
            <a:ext cx="3201916" cy="390220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ilitatus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asperro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inistin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ullecus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unt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volestenima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dollupi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tatur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cullatestis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re lab is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seque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mi,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comnis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abo. Lori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nullit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quo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modipsam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cus</a:t>
            </a:r>
            <a:r>
              <a:rPr lang="en-US" sz="36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adit</a:t>
            </a:r>
            <a:endParaRPr lang="en-US" sz="36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306" y="5417876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Photo Caption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61" y="2132978"/>
            <a:ext cx="4486776" cy="3189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6825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14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6734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000" dirty="0" smtClean="0">
                <a:solidFill>
                  <a:srgbClr val="65CBC9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32400" y="2129659"/>
            <a:ext cx="3352800" cy="3902205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aut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ilitatus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asperro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inistin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ullecus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magnis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quam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unt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volestenima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dollupi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tatur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cullatestis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re lab is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seque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mi,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comnis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abo. Lori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nullit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quo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modipsam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cus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adit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deliatem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esequiam</a:t>
            </a:r>
            <a:r>
              <a:rPr lang="en-US" sz="3200" baseline="30000" dirty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aseline="30000" dirty="0" err="1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que.</a:t>
            </a:r>
            <a:endParaRPr lang="en-US" sz="3200" baseline="30000" dirty="0">
              <a:solidFill>
                <a:srgbClr val="003E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306" y="5351765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smtClean="0">
                <a:solidFill>
                  <a:srgbClr val="003E52"/>
                </a:solidFill>
                <a:latin typeface="Arial" charset="0"/>
                <a:ea typeface="Arial" charset="0"/>
                <a:cs typeface="Arial" charset="0"/>
              </a:rPr>
              <a:t>Photo Caption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2124015"/>
            <a:ext cx="4609607" cy="3163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19818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_T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338" y="-27384"/>
            <a:ext cx="1335073" cy="6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_T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338" y="-27384"/>
            <a:ext cx="1335073" cy="6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Logo_Ta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338" y="-27384"/>
            <a:ext cx="1335073" cy="6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3E52"/>
                </a:solidFill>
              </a:rPr>
              <a:t>5</a:t>
            </a:fld>
            <a:endParaRPr lang="en-US" dirty="0">
              <a:solidFill>
                <a:srgbClr val="003E5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14165" y="2498273"/>
            <a:ext cx="5253008" cy="4727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3E52"/>
                </a:solidFill>
                <a:latin typeface="Arial"/>
                <a:cs typeface="Arial"/>
              </a:rPr>
              <a:t>SECTION DIVIDER:</a:t>
            </a:r>
            <a:endParaRPr lang="en-US" sz="3200" b="1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14164" y="2971023"/>
            <a:ext cx="525300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solidFill>
                  <a:srgbClr val="FFFFFF"/>
                </a:solidFill>
                <a:latin typeface="Arial"/>
                <a:cs typeface="Arial"/>
              </a:rPr>
              <a:t>Section Name</a:t>
            </a:r>
            <a:endParaRPr lang="en-US" sz="4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2056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874"/>
            <a:ext cx="9143999" cy="6883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629" y="406400"/>
            <a:ext cx="6742571" cy="2425700"/>
          </a:xfrm>
          <a:prstGeom prst="rect">
            <a:avLst/>
          </a:prstGeom>
          <a:solidFill>
            <a:srgbClr val="65CBC9">
              <a:alpha val="82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9878" y="1837328"/>
            <a:ext cx="5345322" cy="7783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003E52"/>
                </a:solidFill>
                <a:latin typeface="Arial"/>
                <a:cs typeface="Arial"/>
              </a:rPr>
              <a:t>Right click on the photo and choose</a:t>
            </a:r>
          </a:p>
          <a:p>
            <a:pPr algn="l"/>
            <a:r>
              <a:rPr lang="en-US" sz="2000" b="1" dirty="0">
                <a:solidFill>
                  <a:srgbClr val="003E52"/>
                </a:solidFill>
                <a:latin typeface="Arial"/>
                <a:cs typeface="Arial"/>
              </a:rPr>
              <a:t>Change </a:t>
            </a:r>
            <a:r>
              <a:rPr lang="en-US" sz="2000" b="1" dirty="0" smtClean="0">
                <a:solidFill>
                  <a:srgbClr val="003E52"/>
                </a:solidFill>
                <a:latin typeface="Arial"/>
                <a:cs typeface="Arial"/>
              </a:rPr>
              <a:t>Picture.</a:t>
            </a:r>
            <a:endParaRPr lang="en-US" sz="2000" b="1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24587"/>
            <a:ext cx="1357565" cy="68668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97794" y="593540"/>
            <a:ext cx="6238240" cy="10725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Change out this image: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HOW?</a:t>
            </a:r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1098" y="-15874"/>
            <a:ext cx="10325098" cy="6883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2624" y="189942"/>
            <a:ext cx="5784410" cy="6426757"/>
          </a:xfrm>
          <a:prstGeom prst="rect">
            <a:avLst/>
          </a:prstGeom>
          <a:solidFill>
            <a:srgbClr val="F8F5E5">
              <a:alpha val="78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26263" y="6097825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7213" y="2875432"/>
            <a:ext cx="4483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26263" y="4047910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Body text goes here and here and also here. You could also keep putting it here.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42349"/>
            <a:ext cx="1357565" cy="6866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307213" y="374432"/>
            <a:ext cx="5364372" cy="14628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Did you know?</a:t>
            </a:r>
          </a:p>
          <a:p>
            <a:pPr algn="l"/>
            <a:r>
              <a:rPr lang="en-US" sz="2400" dirty="0" smtClean="0">
                <a:solidFill>
                  <a:srgbClr val="003E52"/>
                </a:solidFill>
                <a:latin typeface="Arial"/>
                <a:cs typeface="Arial"/>
              </a:rPr>
              <a:t>YOU CAN CHANGE OUT THE </a:t>
            </a:r>
          </a:p>
          <a:p>
            <a:pPr algn="l"/>
            <a:r>
              <a:rPr lang="en-US" sz="2400" dirty="0" smtClean="0">
                <a:solidFill>
                  <a:srgbClr val="003E52"/>
                </a:solidFill>
                <a:latin typeface="Arial"/>
                <a:cs typeface="Arial"/>
              </a:rPr>
              <a:t>BACKGROUND PHOTO.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10857" y="1837328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Right click on the photo and choose</a:t>
            </a:r>
          </a:p>
          <a:p>
            <a:pPr algn="l"/>
            <a:r>
              <a:rPr lang="en-US" sz="2000" b="1" dirty="0" smtClean="0">
                <a:solidFill>
                  <a:srgbClr val="003E52"/>
                </a:solidFill>
                <a:latin typeface="Arial"/>
                <a:cs typeface="Arial"/>
              </a:rPr>
              <a:t>Change Picture.</a:t>
            </a:r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C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5874"/>
            <a:ext cx="9171295" cy="6883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382" y="202642"/>
            <a:ext cx="5784410" cy="6426757"/>
          </a:xfrm>
          <a:prstGeom prst="rect">
            <a:avLst/>
          </a:prstGeom>
          <a:solidFill>
            <a:srgbClr val="65CBC9">
              <a:alpha val="78000"/>
            </a:srgbClr>
          </a:solidFill>
          <a:ln>
            <a:noFill/>
          </a:ln>
          <a:effectLst>
            <a:outerShdw blurRad="952500" dist="23000" dir="5400000" sx="102000" sy="102000" rotWithShape="0">
              <a:srgbClr val="000000">
                <a:alpha val="1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E52"/>
              </a:solidFill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12265" y="6097825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3E52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215" y="2875432"/>
            <a:ext cx="4483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2265" y="4047910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Body text goes here and here and also here. You could also keep putting it here.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-15706"/>
            <a:ext cx="1357565" cy="68668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2265" y="374432"/>
            <a:ext cx="5364372" cy="14628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Did you know?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YOU CAN CHANGE OUT THE </a:t>
            </a:r>
          </a:p>
          <a:p>
            <a:pPr algn="l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BACKGROUND PHOTO.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5909" y="1837328"/>
            <a:ext cx="5345322" cy="855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Right click on the photo and choose</a:t>
            </a:r>
          </a:p>
          <a:p>
            <a:pPr algn="l"/>
            <a:r>
              <a:rPr lang="en-US" sz="2000" b="1" dirty="0" smtClean="0">
                <a:solidFill>
                  <a:srgbClr val="003E52"/>
                </a:solidFill>
                <a:latin typeface="Arial"/>
                <a:cs typeface="Arial"/>
              </a:rPr>
              <a:t>Change Picture.</a:t>
            </a:r>
          </a:p>
        </p:txBody>
      </p:sp>
    </p:spTree>
    <p:extLst>
      <p:ext uri="{BB962C8B-B14F-4D97-AF65-F5344CB8AC3E}">
        <p14:creationId xmlns:p14="http://schemas.microsoft.com/office/powerpoint/2010/main" val="1704841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D24-A14A-414C-827F-9358C22D8708}" type="slidenum">
              <a:rPr lang="en-US" smtClean="0">
                <a:solidFill>
                  <a:srgbClr val="004343"/>
                </a:solidFill>
              </a:rPr>
              <a:t>9</a:t>
            </a:fld>
            <a:endParaRPr lang="en-US" dirty="0">
              <a:solidFill>
                <a:srgbClr val="004343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360" y="6356350"/>
            <a:ext cx="5664200" cy="365125"/>
          </a:xfrm>
        </p:spPr>
        <p:txBody>
          <a:bodyPr/>
          <a:lstStyle/>
          <a:p>
            <a:pPr algn="l"/>
            <a:r>
              <a:rPr lang="en-US" sz="1100" dirty="0" smtClean="0">
                <a:solidFill>
                  <a:srgbClr val="004343"/>
                </a:solidFill>
                <a:latin typeface="Arial"/>
                <a:cs typeface="Arial"/>
              </a:rPr>
              <a:t>THOMPSON RIVERS UNIVERSITY | JANUARY 2015</a:t>
            </a:r>
            <a:endParaRPr lang="en-US" sz="11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37260" y="1359264"/>
            <a:ext cx="6238240" cy="127217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003E52"/>
                </a:solidFill>
                <a:latin typeface="Arial"/>
                <a:cs typeface="Arial"/>
              </a:rPr>
              <a:t>Header:</a:t>
            </a:r>
          </a:p>
          <a:p>
            <a:pPr algn="l"/>
            <a:r>
              <a:rPr lang="en-US" sz="2400" dirty="0" smtClean="0">
                <a:solidFill>
                  <a:srgbClr val="65CBC9"/>
                </a:solidFill>
                <a:latin typeface="Arial"/>
                <a:cs typeface="Arial"/>
              </a:rPr>
              <a:t>SUBHEAD TEXT</a:t>
            </a:r>
          </a:p>
          <a:p>
            <a:pPr algn="l"/>
            <a:endParaRPr lang="en-US" sz="3200" dirty="0">
              <a:solidFill>
                <a:srgbClr val="004343"/>
              </a:solidFill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7260" y="2472560"/>
            <a:ext cx="4958177" cy="25397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003E52"/>
                </a:solidFill>
                <a:latin typeface="Arial"/>
                <a:cs typeface="Arial"/>
              </a:rPr>
              <a:t>Body </a:t>
            </a: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text </a:t>
            </a:r>
            <a:r>
              <a:rPr lang="en-US" sz="2000" dirty="0">
                <a:solidFill>
                  <a:srgbClr val="003E52"/>
                </a:solidFill>
                <a:latin typeface="Arial"/>
                <a:cs typeface="Arial"/>
              </a:rPr>
              <a:t>goes here and here and also here. You could also keep putting it here.</a:t>
            </a:r>
          </a:p>
          <a:p>
            <a:pPr algn="l"/>
            <a:endParaRPr lang="en-US" sz="2000" dirty="0" smtClean="0">
              <a:solidFill>
                <a:srgbClr val="003E52"/>
              </a:solidFill>
              <a:latin typeface="Arial"/>
              <a:cs typeface="Arial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rgbClr val="003E52"/>
                </a:solidFill>
                <a:latin typeface="Arial"/>
                <a:cs typeface="Arial"/>
              </a:rPr>
              <a:t>Bullet point</a:t>
            </a:r>
            <a:endParaRPr lang="en-US" sz="2000" dirty="0">
              <a:solidFill>
                <a:srgbClr val="003E52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960" y="2472560"/>
            <a:ext cx="2267015" cy="3400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91" y="4002519"/>
            <a:ext cx="2799407" cy="1858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48" y="10937"/>
            <a:ext cx="1357565" cy="68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463</Words>
  <Application>Microsoft Macintosh PowerPoint</Application>
  <PresentationFormat>On-screen Show (4:3)</PresentationFormat>
  <Paragraphs>97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COVER PAGE: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Thompson Rivers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Myers</dc:creator>
  <cp:lastModifiedBy>Microsoft Office User</cp:lastModifiedBy>
  <cp:revision>73</cp:revision>
  <dcterms:created xsi:type="dcterms:W3CDTF">2015-08-31T16:22:46Z</dcterms:created>
  <dcterms:modified xsi:type="dcterms:W3CDTF">2017-06-13T23:12:16Z</dcterms:modified>
</cp:coreProperties>
</file>