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83" r:id="rId3"/>
    <p:sldId id="284" r:id="rId4"/>
    <p:sldId id="285" r:id="rId5"/>
    <p:sldId id="257" r:id="rId6"/>
    <p:sldId id="264" r:id="rId7"/>
    <p:sldId id="265" r:id="rId8"/>
    <p:sldId id="274" r:id="rId9"/>
    <p:sldId id="258" r:id="rId10"/>
    <p:sldId id="262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43"/>
    <a:srgbClr val="003E52"/>
    <a:srgbClr val="F8F5E5"/>
    <a:srgbClr val="FFCF00"/>
    <a:srgbClr val="65CB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50067" autoAdjust="0"/>
  </p:normalViewPr>
  <p:slideViewPr>
    <p:cSldViewPr snapToGrid="0" snapToObjects="1">
      <p:cViewPr>
        <p:scale>
          <a:sx n="143" d="100"/>
          <a:sy n="143" d="100"/>
        </p:scale>
        <p:origin x="203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2017-06-13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2017-06-13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2017-06-13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36"/>
            <a:ext cx="9144000" cy="6857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0"/>
            <a:ext cx="9177291" cy="68580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12" y="1020451"/>
            <a:ext cx="7811885" cy="1006134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004343"/>
                </a:solidFill>
                <a:latin typeface="Arial"/>
                <a:cs typeface="Arial"/>
              </a:rPr>
              <a:t>COVER PAGE:</a:t>
            </a:r>
            <a:endParaRPr lang="en-US" sz="7200" b="1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074" y="2040593"/>
            <a:ext cx="7596440" cy="51117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CF00"/>
                </a:solidFill>
                <a:latin typeface="Arial"/>
                <a:cs typeface="Arial"/>
              </a:rPr>
              <a:t>NAME OF PRESENTATION</a:t>
            </a:r>
            <a:endParaRPr lang="en-US" sz="3600" dirty="0">
              <a:solidFill>
                <a:srgbClr val="FFCF00"/>
              </a:solidFill>
              <a:latin typeface="Arial"/>
              <a:cs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1074" y="61613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159500"/>
            <a:ext cx="8382000" cy="0"/>
          </a:xfrm>
          <a:prstGeom prst="line">
            <a:avLst/>
          </a:prstGeom>
          <a:ln>
            <a:solidFill>
              <a:srgbClr val="003E52"/>
            </a:solidFill>
          </a:ln>
          <a:effectLst>
            <a:outerShdw blurRad="40000" dist="20000" dir="5400000" rotWithShape="0">
              <a:srgbClr val="000000">
                <a:alpha val="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580942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7" y="2580942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80943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E52"/>
                </a:solidFill>
              </a:rPr>
              <a:t> </a:t>
            </a:r>
            <a:endParaRPr lang="en-US">
              <a:solidFill>
                <a:srgbClr val="003E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10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6551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73018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4470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827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3932" y="2263083"/>
            <a:ext cx="3176137" cy="3109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12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129659"/>
            <a:ext cx="6238240" cy="30519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sequiam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nimaximil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mollabo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ressimus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reperitat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alique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magnimi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nihillest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et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volestio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optatem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quias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laborem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utemqui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officil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liquasp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idebis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volorerum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conem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qui as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resedit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asperep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tiumquat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dipictibus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13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b="1" dirty="0" smtClean="0">
                <a:solidFill>
                  <a:srgbClr val="FFCF00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201916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endParaRPr lang="en-US" sz="36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41787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" y="2132978"/>
            <a:ext cx="4486776" cy="31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14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352800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esequiam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35176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124015"/>
            <a:ext cx="4609607" cy="31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3E52"/>
                </a:solidFill>
              </a:rPr>
              <a:t>5</a:t>
            </a:fld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4165" y="2498273"/>
            <a:ext cx="5253008" cy="472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3E52"/>
                </a:solidFill>
                <a:latin typeface="Arial"/>
                <a:cs typeface="Arial"/>
              </a:rPr>
              <a:t>SECTION DIVIDER:</a:t>
            </a:r>
            <a:endParaRPr lang="en-US" sz="32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4164" y="2971023"/>
            <a:ext cx="525300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Section Name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6742571" cy="24257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837328"/>
            <a:ext cx="5345322" cy="7783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>
                <a:solidFill>
                  <a:srgbClr val="003E52"/>
                </a:solidFill>
                <a:latin typeface="Arial"/>
                <a:cs typeface="Arial"/>
              </a:rPr>
              <a:t>Change </a:t>
            </a:r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Picture.</a:t>
            </a:r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24587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Change out this image: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098" y="-15874"/>
            <a:ext cx="10325098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2624" y="189942"/>
            <a:ext cx="5784410" cy="6426757"/>
          </a:xfrm>
          <a:prstGeom prst="rect">
            <a:avLst/>
          </a:prstGeom>
          <a:solidFill>
            <a:srgbClr val="F8F5E5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6263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213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263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7213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0857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71295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65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9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13592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4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472560"/>
            <a:ext cx="4958177" cy="2539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Body </a:t>
            </a: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text </a:t>
            </a:r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goes here and here and also here. You could also keep putting it here.</a:t>
            </a:r>
          </a:p>
          <a:p>
            <a:pPr algn="l"/>
            <a:endParaRPr lang="en-US" sz="2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960" y="2472560"/>
            <a:ext cx="2267015" cy="3400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91" y="4002519"/>
            <a:ext cx="2799407" cy="1858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463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COVER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Microsoft Office User</cp:lastModifiedBy>
  <cp:revision>74</cp:revision>
  <dcterms:created xsi:type="dcterms:W3CDTF">2015-08-31T16:22:46Z</dcterms:created>
  <dcterms:modified xsi:type="dcterms:W3CDTF">2017-06-13T23:10:09Z</dcterms:modified>
</cp:coreProperties>
</file>