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3004800" cy="7315200"/>
  <p:notesSz cx="6858000" cy="9144000"/>
  <p:defaultTextStyle>
    <a:defPPr>
      <a:defRPr lang="en-US"/>
    </a:defPPr>
    <a:lvl1pPr marL="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487650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97529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1462949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195059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2438248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292589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3413547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3901196" algn="l" defTabSz="975299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A"/>
    <a:srgbClr val="004255"/>
    <a:srgbClr val="9AB5C0"/>
    <a:srgbClr val="FFCF00"/>
    <a:srgbClr val="6CC9C8"/>
    <a:srgbClr val="D3D2C5"/>
    <a:srgbClr val="002B54"/>
    <a:srgbClr val="959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 autoAdjust="0"/>
    <p:restoredTop sz="96825"/>
  </p:normalViewPr>
  <p:slideViewPr>
    <p:cSldViewPr snapToGrid="0">
      <p:cViewPr varScale="1">
        <p:scale>
          <a:sx n="194" d="100"/>
          <a:sy n="194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150" y="582635"/>
            <a:ext cx="1127762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9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150" y="582635"/>
            <a:ext cx="1127762" cy="16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57527" y="344905"/>
            <a:ext cx="5750058" cy="6652845"/>
          </a:xfrm>
          <a:prstGeom prst="rect">
            <a:avLst/>
          </a:prstGeom>
          <a:solidFill>
            <a:srgbClr val="FFF6E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C9C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44547" y="803714"/>
            <a:ext cx="5163038" cy="524576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en-US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  <a:t>Time</a:t>
            </a:r>
            <a:br>
              <a:rPr lang="en-US" sz="3600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  <a:t>Place</a:t>
            </a:r>
            <a:endParaRPr lang="en-CA" sz="3600" dirty="0">
              <a:solidFill>
                <a:srgbClr val="00425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4349" y="803714"/>
            <a:ext cx="59458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F6EA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  <a:endParaRPr lang="en-US" sz="8000" dirty="0">
              <a:solidFill>
                <a:srgbClr val="FFF6E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544547" y="5097799"/>
            <a:ext cx="6719078" cy="1079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err="1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  <a:t>tru.ca</a:t>
            </a:r>
            <a:r>
              <a:rPr lang="en-US" sz="4400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4400" b="1" dirty="0" smtClean="0">
                <a:solidFill>
                  <a:srgbClr val="004255"/>
                </a:solidFill>
                <a:latin typeface="Arial" charset="0"/>
                <a:ea typeface="Arial" charset="0"/>
                <a:cs typeface="Arial" charset="0"/>
              </a:rPr>
              <a:t>website</a:t>
            </a:r>
            <a:endParaRPr lang="en-CA" sz="4400" b="1" dirty="0">
              <a:solidFill>
                <a:srgbClr val="004255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3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Corbel</vt:lpstr>
      <vt:lpstr>Arial</vt:lpstr>
      <vt:lpstr>Office Theme</vt:lpstr>
      <vt:lpstr>Date Time Place</vt:lpstr>
    </vt:vector>
  </TitlesOfParts>
  <Company>Thompson Rivers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Verhoeff</dc:creator>
  <cp:lastModifiedBy>Microsoft Office User</cp:lastModifiedBy>
  <cp:revision>38</cp:revision>
  <dcterms:created xsi:type="dcterms:W3CDTF">2014-06-02T19:20:13Z</dcterms:created>
  <dcterms:modified xsi:type="dcterms:W3CDTF">2016-02-16T22:32:16Z</dcterms:modified>
</cp:coreProperties>
</file>